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theme+xml" PartName="/ppt/theme/theme8.xml"/>
  <Override ContentType="application/vnd.openxmlformats-officedocument.theme+xml" PartName="/ppt/theme/theme9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  <p:sldMasterId id="2147483660" r:id="rId5"/>
    <p:sldMasterId id="2147483661" r:id="rId6"/>
    <p:sldMasterId id="2147483662" r:id="rId7"/>
    <p:sldMasterId id="2147483663" r:id="rId8"/>
    <p:sldMasterId id="2147483664" r:id="rId9"/>
    <p:sldMasterId id="2147483665" r:id="rId10"/>
    <p:sldMasterId id="2147483666" r:id="rId11"/>
  </p:sldMasterIdLst>
  <p:notesMasterIdLst>
    <p:notesMasterId r:id="rId12"/>
  </p:notes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</p:sldIdLst>
  <p:sldSz cy="6858000" cx="9144000"/>
  <p:notesSz cx="6858000" cy="9144000"/>
  <p:embeddedFontLst>
    <p:embeddedFont>
      <p:font typeface="Arial Narrow"/>
      <p:regular r:id="rId23"/>
      <p:bold r:id="rId24"/>
      <p:italic r:id="rId25"/>
      <p:boldItalic r:id="rId26"/>
    </p:embeddedFont>
    <p:embeddedFont>
      <p:font typeface="Gill Sans"/>
      <p:regular r:id="rId27"/>
      <p:bold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8.xml"/><Relationship Id="rId22" Type="http://schemas.openxmlformats.org/officeDocument/2006/relationships/slide" Target="slides/slide10.xml"/><Relationship Id="rId21" Type="http://schemas.openxmlformats.org/officeDocument/2006/relationships/slide" Target="slides/slide9.xml"/><Relationship Id="rId24" Type="http://schemas.openxmlformats.org/officeDocument/2006/relationships/font" Target="fonts/ArialNarrow-bold.fntdata"/><Relationship Id="rId23" Type="http://schemas.openxmlformats.org/officeDocument/2006/relationships/font" Target="fonts/ArialNarrow-regular.fntdata"/><Relationship Id="rId1" Type="http://schemas.openxmlformats.org/officeDocument/2006/relationships/theme" Target="theme/theme5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26" Type="http://schemas.openxmlformats.org/officeDocument/2006/relationships/font" Target="fonts/ArialNarrow-boldItalic.fntdata"/><Relationship Id="rId25" Type="http://schemas.openxmlformats.org/officeDocument/2006/relationships/font" Target="fonts/ArialNarrow-italic.fntdata"/><Relationship Id="rId28" Type="http://schemas.openxmlformats.org/officeDocument/2006/relationships/font" Target="fonts/GillSans-bold.fntdata"/><Relationship Id="rId27" Type="http://schemas.openxmlformats.org/officeDocument/2006/relationships/font" Target="fonts/GillSans-regular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Relationship Id="rId11" Type="http://schemas.openxmlformats.org/officeDocument/2006/relationships/slideMaster" Target="slideMasters/slideMaster8.xml"/><Relationship Id="rId10" Type="http://schemas.openxmlformats.org/officeDocument/2006/relationships/slideMaster" Target="slideMasters/slideMaster7.xml"/><Relationship Id="rId13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5" Type="http://schemas.openxmlformats.org/officeDocument/2006/relationships/slide" Target="slides/slide3.xml"/><Relationship Id="rId14" Type="http://schemas.openxmlformats.org/officeDocument/2006/relationships/slide" Target="slides/slide2.xml"/><Relationship Id="rId17" Type="http://schemas.openxmlformats.org/officeDocument/2006/relationships/slide" Target="slides/slide5.xml"/><Relationship Id="rId16" Type="http://schemas.openxmlformats.org/officeDocument/2006/relationships/slide" Target="slides/slide4.xml"/><Relationship Id="rId19" Type="http://schemas.openxmlformats.org/officeDocument/2006/relationships/slide" Target="slides/slide7.xml"/><Relationship Id="rId18" Type="http://schemas.openxmlformats.org/officeDocument/2006/relationships/slide" Target="slides/slide6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m branco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m com Legenda" showMasterSp="0" type="picTx">
  <p:cSld name="PICTURE_WITH_CAPTION_TEXT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7"/>
          <p:cNvSpPr txBox="1"/>
          <p:nvPr>
            <p:ph type="title"/>
          </p:nvPr>
        </p:nvSpPr>
        <p:spPr>
          <a:xfrm>
            <a:off x="457200" y="500856"/>
            <a:ext cx="8229600" cy="674688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274300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Bookman Old Style"/>
              <a:buNone/>
              <a:defRPr b="0" sz="20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/>
          <p:nvPr>
            <p:ph idx="2" type="pic"/>
          </p:nvPr>
        </p:nvSpPr>
        <p:spPr>
          <a:xfrm>
            <a:off x="457200" y="1905000"/>
            <a:ext cx="8229600" cy="4270248"/>
          </a:xfrm>
          <a:prstGeom prst="rect">
            <a:avLst/>
          </a:prstGeom>
          <a:solidFill>
            <a:srgbClr val="BABABA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32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🞂"/>
              <a:defRPr b="0" i="0" sz="23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🞂"/>
              <a:defRPr b="0" i="0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🞂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🞂"/>
              <a:defRPr b="0" i="0" sz="12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31" name="Google Shape;131;p17"/>
          <p:cNvSpPr txBox="1"/>
          <p:nvPr>
            <p:ph idx="1" type="body"/>
          </p:nvPr>
        </p:nvSpPr>
        <p:spPr>
          <a:xfrm>
            <a:off x="457200" y="1219200"/>
            <a:ext cx="82296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064"/>
              <a:buFont typeface="Gill Sans"/>
              <a:buNone/>
              <a:defRPr sz="1400"/>
            </a:lvl1pPr>
            <a:lvl2pPr indent="-286512" lvl="1" marL="914400" algn="l">
              <a:spcBef>
                <a:spcPts val="500"/>
              </a:spcBef>
              <a:spcAft>
                <a:spcPts val="0"/>
              </a:spcAft>
              <a:buSzPts val="912"/>
              <a:buChar char="🞂"/>
              <a:defRPr sz="1200"/>
            </a:lvl2pPr>
            <a:lvl3pPr indent="-276860" lvl="2" marL="1371600" algn="l">
              <a:spcBef>
                <a:spcPts val="500"/>
              </a:spcBef>
              <a:spcAft>
                <a:spcPts val="0"/>
              </a:spcAft>
              <a:buSzPts val="760"/>
              <a:buChar char="🞂"/>
              <a:defRPr sz="1000"/>
            </a:lvl3pPr>
            <a:lvl4pPr indent="-268605" lvl="3" marL="1828800" algn="l">
              <a:spcBef>
                <a:spcPts val="400"/>
              </a:spcBef>
              <a:spcAft>
                <a:spcPts val="0"/>
              </a:spcAft>
              <a:buSzPts val="630"/>
              <a:buChar char="◻"/>
              <a:defRPr sz="900"/>
            </a:lvl4pPr>
            <a:lvl5pPr indent="-268604" lvl="4" marL="2286000" algn="l">
              <a:spcBef>
                <a:spcPts val="300"/>
              </a:spcBef>
              <a:spcAft>
                <a:spcPts val="0"/>
              </a:spcAft>
              <a:buSzPts val="630"/>
              <a:buChar char="◻"/>
              <a:defRPr sz="900"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132" name="Google Shape;132;p17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7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7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is" showMasterSp="0" type="vertTitleAndTx">
  <p:cSld name="VERTICAL_TITLE_AND_VERTICAL_TEXT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19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5468" lvl="0" marL="457200" algn="l">
              <a:spcBef>
                <a:spcPts val="600"/>
              </a:spcBef>
              <a:spcAft>
                <a:spcPts val="0"/>
              </a:spcAft>
              <a:buSzPts val="1368"/>
              <a:buChar char="🞂"/>
              <a:defRPr/>
            </a:lvl1pPr>
            <a:lvl2pPr indent="-315468" lvl="1" marL="9144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2pPr>
            <a:lvl3pPr indent="-315467" lvl="2" marL="13716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3pPr>
            <a:lvl4pPr indent="-308610" lvl="3" marL="1828800" algn="l">
              <a:spcBef>
                <a:spcPts val="400"/>
              </a:spcBef>
              <a:spcAft>
                <a:spcPts val="0"/>
              </a:spcAft>
              <a:buSzPts val="1260"/>
              <a:buChar char="◻"/>
              <a:defRPr/>
            </a:lvl4pPr>
            <a:lvl5pPr indent="-308610" lvl="4" marL="2286000" algn="l">
              <a:spcBef>
                <a:spcPts val="300"/>
              </a:spcBef>
              <a:spcAft>
                <a:spcPts val="0"/>
              </a:spcAft>
              <a:buSzPts val="1260"/>
              <a:buChar char="◻"/>
              <a:defRPr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147" name="Google Shape;147;p19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9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19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conteúdo" type="obj">
  <p:cSld name="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" type="body"/>
          </p:nvPr>
        </p:nvSpPr>
        <p:spPr>
          <a:xfrm>
            <a:off x="457200" y="1219200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5468" lvl="0" marL="457200" algn="l">
              <a:spcBef>
                <a:spcPts val="600"/>
              </a:spcBef>
              <a:spcAft>
                <a:spcPts val="0"/>
              </a:spcAft>
              <a:buSzPts val="1368"/>
              <a:buChar char="🞂"/>
              <a:defRPr/>
            </a:lvl1pPr>
            <a:lvl2pPr indent="-315468" lvl="1" marL="9144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2pPr>
            <a:lvl3pPr indent="-315467" lvl="2" marL="13716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3pPr>
            <a:lvl4pPr indent="-308610" lvl="3" marL="1828800" algn="l">
              <a:spcBef>
                <a:spcPts val="400"/>
              </a:spcBef>
              <a:spcAft>
                <a:spcPts val="0"/>
              </a:spcAft>
              <a:buSzPts val="1260"/>
              <a:buChar char="◻"/>
              <a:defRPr/>
            </a:lvl4pPr>
            <a:lvl5pPr indent="-308610" lvl="4" marL="2286000" algn="l">
              <a:spcBef>
                <a:spcPts val="300"/>
              </a:spcBef>
              <a:spcAft>
                <a:spcPts val="0"/>
              </a:spcAft>
              <a:buSzPts val="1260"/>
              <a:buChar char="◻"/>
              <a:defRPr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l" type="vertTx">
  <p:cSld name="VERTICAL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" type="body"/>
          </p:nvPr>
        </p:nvSpPr>
        <p:spPr>
          <a:xfrm rot="5400000">
            <a:off x="2116931" y="-440532"/>
            <a:ext cx="4910137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5468" lvl="0" marL="457200" algn="l">
              <a:spcBef>
                <a:spcPts val="600"/>
              </a:spcBef>
              <a:spcAft>
                <a:spcPts val="0"/>
              </a:spcAft>
              <a:buSzPts val="1368"/>
              <a:buChar char="🞂"/>
              <a:defRPr/>
            </a:lvl1pPr>
            <a:lvl2pPr indent="-315468" lvl="1" marL="9144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2pPr>
            <a:lvl3pPr indent="-315467" lvl="2" marL="13716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3pPr>
            <a:lvl4pPr indent="-308610" lvl="3" marL="1828800" algn="l">
              <a:spcBef>
                <a:spcPts val="400"/>
              </a:spcBef>
              <a:spcAft>
                <a:spcPts val="0"/>
              </a:spcAft>
              <a:buSzPts val="1260"/>
              <a:buChar char="◻"/>
              <a:defRPr/>
            </a:lvl4pPr>
            <a:lvl5pPr indent="-308610" lvl="4" marL="2286000" algn="l">
              <a:spcBef>
                <a:spcPts val="300"/>
              </a:spcBef>
              <a:spcAft>
                <a:spcPts val="0"/>
              </a:spcAft>
              <a:buSzPts val="1260"/>
              <a:buChar char="◻"/>
              <a:defRPr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ção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/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" type="body"/>
          </p:nvPr>
        </p:nvSpPr>
        <p:spPr>
          <a:xfrm>
            <a:off x="457200" y="1285875"/>
            <a:ext cx="4040188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824"/>
              <a:buNone/>
              <a:defRPr b="1" sz="24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520"/>
              <a:buNone/>
              <a:defRPr b="1" sz="2000"/>
            </a:lvl2pPr>
            <a:lvl3pPr indent="-228600" lvl="2" marL="1371600" algn="l">
              <a:spcBef>
                <a:spcPts val="500"/>
              </a:spcBef>
              <a:spcAft>
                <a:spcPts val="0"/>
              </a:spcAft>
              <a:buSzPts val="1368"/>
              <a:buNone/>
              <a:defRPr b="1" sz="18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120"/>
              <a:buNone/>
              <a:defRPr b="1" sz="1600"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2" type="body"/>
          </p:nvPr>
        </p:nvSpPr>
        <p:spPr>
          <a:xfrm>
            <a:off x="4648200" y="1295400"/>
            <a:ext cx="4041775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824"/>
              <a:buNone/>
              <a:defRPr b="1" sz="24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520"/>
              <a:buNone/>
              <a:defRPr b="1" sz="2000"/>
            </a:lvl2pPr>
            <a:lvl3pPr indent="-228600" lvl="2" marL="1371600" algn="l">
              <a:spcBef>
                <a:spcPts val="500"/>
              </a:spcBef>
              <a:spcAft>
                <a:spcPts val="0"/>
              </a:spcAft>
              <a:buSzPts val="1368"/>
              <a:buNone/>
              <a:defRPr b="1" sz="18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120"/>
              <a:buNone/>
              <a:defRPr b="1" sz="1600"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3" type="body"/>
          </p:nvPr>
        </p:nvSpPr>
        <p:spPr>
          <a:xfrm>
            <a:off x="457200" y="2133600"/>
            <a:ext cx="40386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5468" lvl="0" marL="457200" algn="l">
              <a:spcBef>
                <a:spcPts val="600"/>
              </a:spcBef>
              <a:spcAft>
                <a:spcPts val="0"/>
              </a:spcAft>
              <a:buSzPts val="1368"/>
              <a:buChar char="🞂"/>
              <a:defRPr/>
            </a:lvl1pPr>
            <a:lvl2pPr indent="-315468" lvl="1" marL="9144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2pPr>
            <a:lvl3pPr indent="-315467" lvl="2" marL="13716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3pPr>
            <a:lvl4pPr indent="-308610" lvl="3" marL="1828800" algn="l">
              <a:spcBef>
                <a:spcPts val="400"/>
              </a:spcBef>
              <a:spcAft>
                <a:spcPts val="0"/>
              </a:spcAft>
              <a:buSzPts val="1260"/>
              <a:buChar char="◻"/>
              <a:defRPr/>
            </a:lvl4pPr>
            <a:lvl5pPr indent="-308610" lvl="4" marL="2286000" algn="l">
              <a:spcBef>
                <a:spcPts val="300"/>
              </a:spcBef>
              <a:spcAft>
                <a:spcPts val="0"/>
              </a:spcAft>
              <a:buSzPts val="1260"/>
              <a:buChar char="◻"/>
              <a:defRPr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4" type="body"/>
          </p:nvPr>
        </p:nvSpPr>
        <p:spPr>
          <a:xfrm>
            <a:off x="4648200" y="2133600"/>
            <a:ext cx="40386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5468" lvl="0" marL="457200" algn="l">
              <a:spcBef>
                <a:spcPts val="600"/>
              </a:spcBef>
              <a:spcAft>
                <a:spcPts val="0"/>
              </a:spcAft>
              <a:buSzPts val="1368"/>
              <a:buChar char="🞂"/>
              <a:defRPr/>
            </a:lvl1pPr>
            <a:lvl2pPr indent="-315468" lvl="1" marL="9144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2pPr>
            <a:lvl3pPr indent="-315467" lvl="2" marL="13716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3pPr>
            <a:lvl4pPr indent="-308610" lvl="3" marL="1828800" algn="l">
              <a:spcBef>
                <a:spcPts val="400"/>
              </a:spcBef>
              <a:spcAft>
                <a:spcPts val="0"/>
              </a:spcAft>
              <a:buSzPts val="1260"/>
              <a:buChar char="◻"/>
              <a:defRPr/>
            </a:lvl4pPr>
            <a:lvl5pPr indent="-308610" lvl="4" marL="2286000" algn="l">
              <a:spcBef>
                <a:spcPts val="300"/>
              </a:spcBef>
              <a:spcAft>
                <a:spcPts val="0"/>
              </a:spcAft>
              <a:buSzPts val="1260"/>
              <a:buChar char="◻"/>
              <a:defRPr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as Partes de Conteúdo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457200" y="1219200"/>
            <a:ext cx="4041648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5468" lvl="0" marL="457200" algn="l">
              <a:spcBef>
                <a:spcPts val="600"/>
              </a:spcBef>
              <a:spcAft>
                <a:spcPts val="0"/>
              </a:spcAft>
              <a:buSzPts val="1368"/>
              <a:buChar char="🞂"/>
              <a:defRPr/>
            </a:lvl1pPr>
            <a:lvl2pPr indent="-315468" lvl="1" marL="9144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2pPr>
            <a:lvl3pPr indent="-315467" lvl="2" marL="13716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3pPr>
            <a:lvl4pPr indent="-308610" lvl="3" marL="1828800" algn="l">
              <a:spcBef>
                <a:spcPts val="400"/>
              </a:spcBef>
              <a:spcAft>
                <a:spcPts val="0"/>
              </a:spcAft>
              <a:buSzPts val="1260"/>
              <a:buChar char="◻"/>
              <a:defRPr/>
            </a:lvl4pPr>
            <a:lvl5pPr indent="-308610" lvl="4" marL="2286000" algn="l">
              <a:spcBef>
                <a:spcPts val="300"/>
              </a:spcBef>
              <a:spcAft>
                <a:spcPts val="0"/>
              </a:spcAft>
              <a:buSzPts val="1260"/>
              <a:buChar char="◻"/>
              <a:defRPr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2" type="body"/>
          </p:nvPr>
        </p:nvSpPr>
        <p:spPr>
          <a:xfrm>
            <a:off x="4632198" y="1216152"/>
            <a:ext cx="4041648" cy="4937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5468" lvl="0" marL="457200" algn="l">
              <a:spcBef>
                <a:spcPts val="600"/>
              </a:spcBef>
              <a:spcAft>
                <a:spcPts val="0"/>
              </a:spcAft>
              <a:buSzPts val="1368"/>
              <a:buChar char="🞂"/>
              <a:defRPr/>
            </a:lvl1pPr>
            <a:lvl2pPr indent="-315468" lvl="1" marL="9144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2pPr>
            <a:lvl3pPr indent="-315467" lvl="2" marL="13716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3pPr>
            <a:lvl4pPr indent="-308610" lvl="3" marL="1828800" algn="l">
              <a:spcBef>
                <a:spcPts val="400"/>
              </a:spcBef>
              <a:spcAft>
                <a:spcPts val="0"/>
              </a:spcAft>
              <a:buSzPts val="1260"/>
              <a:buChar char="◻"/>
              <a:defRPr/>
            </a:lvl4pPr>
            <a:lvl5pPr indent="-308610" lvl="4" marL="2286000" algn="l">
              <a:spcBef>
                <a:spcPts val="300"/>
              </a:spcBef>
              <a:spcAft>
                <a:spcPts val="0"/>
              </a:spcAft>
              <a:buSzPts val="1260"/>
              <a:buChar char="◻"/>
              <a:defRPr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ide de título" showMasterSp="0" type="title">
  <p:cSld name="TITLE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"/>
          <p:cNvSpPr txBox="1"/>
          <p:nvPr>
            <p:ph type="ctrTitle"/>
          </p:nvPr>
        </p:nvSpPr>
        <p:spPr>
          <a:xfrm>
            <a:off x="1219200" y="3886200"/>
            <a:ext cx="68580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320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" type="subTitle"/>
          </p:nvPr>
        </p:nvSpPr>
        <p:spPr>
          <a:xfrm>
            <a:off x="1219200" y="5124450"/>
            <a:ext cx="68580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600"/>
              </a:spcBef>
              <a:spcAft>
                <a:spcPts val="0"/>
              </a:spcAft>
              <a:buSzPts val="1520"/>
              <a:buNone/>
              <a:defRPr sz="2000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algn="ctr">
              <a:spcBef>
                <a:spcPts val="500"/>
              </a:spcBef>
              <a:spcAft>
                <a:spcPts val="0"/>
              </a:spcAft>
              <a:buSzPts val="1368"/>
              <a:buNone/>
              <a:defRPr/>
            </a:lvl2pPr>
            <a:lvl3pPr lvl="2" algn="ctr">
              <a:spcBef>
                <a:spcPts val="500"/>
              </a:spcBef>
              <a:spcAft>
                <a:spcPts val="0"/>
              </a:spcAft>
              <a:buSzPts val="1368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spcBef>
                <a:spcPts val="300"/>
              </a:spcBef>
              <a:spcAft>
                <a:spcPts val="0"/>
              </a:spcAft>
              <a:buSzPts val="1260"/>
              <a:buNone/>
              <a:defRPr/>
            </a:lvl5pPr>
            <a:lvl6pPr lvl="5" algn="ctr">
              <a:spcBef>
                <a:spcPts val="300"/>
              </a:spcBef>
              <a:spcAft>
                <a:spcPts val="0"/>
              </a:spcAft>
              <a:buSzPts val="1350"/>
              <a:buNone/>
              <a:defRPr/>
            </a:lvl6pPr>
            <a:lvl7pPr lvl="6" algn="ctr">
              <a:spcBef>
                <a:spcPts val="300"/>
              </a:spcBef>
              <a:spcAft>
                <a:spcPts val="0"/>
              </a:spcAft>
              <a:buSzPts val="1350"/>
              <a:buNone/>
              <a:defRPr/>
            </a:lvl7pPr>
            <a:lvl8pPr lvl="7" algn="ctr">
              <a:spcBef>
                <a:spcPts val="300"/>
              </a:spcBef>
              <a:spcAft>
                <a:spcPts val="0"/>
              </a:spcAft>
              <a:buSzPts val="1350"/>
              <a:buNone/>
              <a:defRPr/>
            </a:lvl8pPr>
            <a:lvl9pPr lvl="8" algn="ctr">
              <a:spcBef>
                <a:spcPts val="300"/>
              </a:spcBef>
              <a:spcAft>
                <a:spcPts val="0"/>
              </a:spcAft>
              <a:buSzPts val="135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0" type="dt"/>
          </p:nvPr>
        </p:nvSpPr>
        <p:spPr>
          <a:xfrm>
            <a:off x="6400800" y="6354762"/>
            <a:ext cx="2286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9"/>
          <p:cNvSpPr txBox="1"/>
          <p:nvPr>
            <p:ph idx="11" type="ftr"/>
          </p:nvPr>
        </p:nvSpPr>
        <p:spPr>
          <a:xfrm>
            <a:off x="2898775" y="6354762"/>
            <a:ext cx="3475037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12" type="sldNum"/>
          </p:nvPr>
        </p:nvSpPr>
        <p:spPr>
          <a:xfrm>
            <a:off x="1216025" y="6354762"/>
            <a:ext cx="12192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beçalho da Seção" showMasterSp="0" type="secHead">
  <p:cSld name="SECTION_HEADER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/>
          <p:nvPr>
            <p:ph type="title"/>
          </p:nvPr>
        </p:nvSpPr>
        <p:spPr>
          <a:xfrm>
            <a:off x="1219200" y="2971800"/>
            <a:ext cx="68580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Bookman Old Style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1" type="body"/>
          </p:nvPr>
        </p:nvSpPr>
        <p:spPr>
          <a:xfrm>
            <a:off x="1295400" y="4267200"/>
            <a:ext cx="6781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spcBef>
                <a:spcPts val="600"/>
              </a:spcBef>
              <a:spcAft>
                <a:spcPts val="0"/>
              </a:spcAft>
              <a:buSzPts val="152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500"/>
              </a:spcBef>
              <a:spcAft>
                <a:spcPts val="0"/>
              </a:spcAft>
              <a:buSzPts val="1368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500"/>
              </a:spcBef>
              <a:spcAft>
                <a:spcPts val="0"/>
              </a:spcAft>
              <a:buSzPts val="1216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98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980"/>
              <a:buNone/>
              <a:defRPr sz="1400">
                <a:solidFill>
                  <a:schemeClr val="lt1"/>
                </a:solidFill>
              </a:defRPr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10" type="dt"/>
          </p:nvPr>
        </p:nvSpPr>
        <p:spPr>
          <a:xfrm>
            <a:off x="6400800" y="6354762"/>
            <a:ext cx="2286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11" type="ftr"/>
          </p:nvPr>
        </p:nvSpPr>
        <p:spPr>
          <a:xfrm>
            <a:off x="2898775" y="6354762"/>
            <a:ext cx="3475037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1"/>
          <p:cNvSpPr txBox="1"/>
          <p:nvPr>
            <p:ph idx="12" type="sldNum"/>
          </p:nvPr>
        </p:nvSpPr>
        <p:spPr>
          <a:xfrm>
            <a:off x="1069975" y="6354762"/>
            <a:ext cx="15208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mente título" type="titleOnly">
  <p:cSld name="TITLE_ONLY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/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3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3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3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údo com Legenda" showMasterSp="0" type="objTx">
  <p:cSld name="OBJECT_WITH_CAPTION_TEX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/>
          <p:nvPr>
            <p:ph type="title"/>
          </p:nvPr>
        </p:nvSpPr>
        <p:spPr>
          <a:xfrm>
            <a:off x="6324600" y="304800"/>
            <a:ext cx="2514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Gill Sans"/>
              <a:buNone/>
              <a:defRPr b="1" sz="2000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" type="body"/>
          </p:nvPr>
        </p:nvSpPr>
        <p:spPr>
          <a:xfrm>
            <a:off x="6324600" y="1219200"/>
            <a:ext cx="2514600" cy="48434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37500"/>
              </a:lnSpc>
              <a:spcBef>
                <a:spcPts val="600"/>
              </a:spcBef>
              <a:spcAft>
                <a:spcPts val="0"/>
              </a:spcAft>
              <a:buSzPts val="1216"/>
              <a:buNone/>
              <a:defRPr sz="16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12"/>
              <a:buNone/>
              <a:defRPr sz="1200"/>
            </a:lvl2pPr>
            <a:lvl3pPr indent="-228600" lvl="2" marL="1371600" algn="l">
              <a:spcBef>
                <a:spcPts val="500"/>
              </a:spcBef>
              <a:spcAft>
                <a:spcPts val="0"/>
              </a:spcAft>
              <a:buSzPts val="760"/>
              <a:buNone/>
              <a:defRPr sz="1000"/>
            </a:lvl3pPr>
            <a:lvl4pPr indent="-228600" lvl="3" marL="1828800" algn="l">
              <a:spcBef>
                <a:spcPts val="40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630"/>
              <a:buNone/>
              <a:defRPr sz="900"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115" name="Google Shape;115;p15"/>
          <p:cNvSpPr txBox="1"/>
          <p:nvPr>
            <p:ph idx="2" type="body"/>
          </p:nvPr>
        </p:nvSpPr>
        <p:spPr>
          <a:xfrm>
            <a:off x="304800" y="304800"/>
            <a:ext cx="5715000" cy="5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15468" lvl="0" marL="457200" algn="l">
              <a:spcBef>
                <a:spcPts val="600"/>
              </a:spcBef>
              <a:spcAft>
                <a:spcPts val="0"/>
              </a:spcAft>
              <a:buSzPts val="1368"/>
              <a:buChar char="🞂"/>
              <a:defRPr/>
            </a:lvl1pPr>
            <a:lvl2pPr indent="-315468" lvl="1" marL="9144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2pPr>
            <a:lvl3pPr indent="-315467" lvl="2" marL="1371600" algn="l">
              <a:spcBef>
                <a:spcPts val="500"/>
              </a:spcBef>
              <a:spcAft>
                <a:spcPts val="0"/>
              </a:spcAft>
              <a:buSzPts val="1368"/>
              <a:buChar char="🞂"/>
              <a:defRPr/>
            </a:lvl3pPr>
            <a:lvl4pPr indent="-308610" lvl="3" marL="1828800" algn="l">
              <a:spcBef>
                <a:spcPts val="400"/>
              </a:spcBef>
              <a:spcAft>
                <a:spcPts val="0"/>
              </a:spcAft>
              <a:buSzPts val="1260"/>
              <a:buChar char="◻"/>
              <a:defRPr/>
            </a:lvl4pPr>
            <a:lvl5pPr indent="-308610" lvl="4" marL="2286000" algn="l">
              <a:spcBef>
                <a:spcPts val="300"/>
              </a:spcBef>
              <a:spcAft>
                <a:spcPts val="0"/>
              </a:spcAft>
              <a:buSzPts val="1260"/>
              <a:buChar char="◻"/>
              <a:defRPr/>
            </a:lvl5pPr>
            <a:lvl6pPr indent="-314325" lvl="5" marL="27432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6pPr>
            <a:lvl7pPr indent="-314325" lvl="6" marL="32004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7pPr>
            <a:lvl8pPr indent="-314325" lvl="7" marL="36576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8pPr>
            <a:lvl9pPr indent="-314325" lvl="8" marL="4114800" algn="l">
              <a:spcBef>
                <a:spcPts val="300"/>
              </a:spcBef>
              <a:spcAft>
                <a:spcPts val="0"/>
              </a:spcAft>
              <a:buSzPts val="1350"/>
              <a:buChar char="🞂"/>
              <a:defRPr/>
            </a:lvl9pPr>
          </a:lstStyle>
          <a:p/>
        </p:txBody>
      </p:sp>
      <p:sp>
        <p:nvSpPr>
          <p:cNvPr id="116" name="Google Shape;116;p15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5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5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5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theme" Target="../theme/theme7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6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theme" Target="../theme/theme8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theme" Target="../theme/theme2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theme" Target="../theme/theme4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1.xml"/></Relationships>
</file>

<file path=ppt/slideMasters/_rels/slideMaster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1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1" name="Google Shape;11;p1"/>
          <p:cNvSpPr/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457200" y="1219200"/>
            <a:ext cx="8229600" cy="4910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🞂"/>
              <a:defRPr b="0" i="0" sz="2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🞂"/>
              <a:defRPr b="0" i="0" sz="23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🞂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🞂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🞂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219200"/>
            <a:ext cx="8229600" cy="4910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🞂"/>
              <a:defRPr b="0" i="0" sz="2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🞂"/>
              <a:defRPr b="0" i="0" sz="23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🞂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🞂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🞂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" name="Google Shape;27;p3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8" name="Google Shape;28;p3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9" name="Google Shape;29;p3"/>
          <p:cNvSpPr/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cap="rnd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cap="rnd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8"/>
          <p:cNvSpPr txBox="1"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8"/>
          <p:cNvSpPr txBox="1"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8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64" name="Google Shape;64;p8"/>
          <p:cNvSpPr txBox="1"/>
          <p:nvPr>
            <p:ph idx="1" type="body"/>
          </p:nvPr>
        </p:nvSpPr>
        <p:spPr>
          <a:xfrm>
            <a:off x="457200" y="1219200"/>
            <a:ext cx="8229600" cy="4910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🞂"/>
              <a:defRPr b="0" i="0" sz="2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🞂"/>
              <a:defRPr b="0" i="0" sz="23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🞂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🞂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🞂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65" name="Google Shape;65;p8"/>
          <p:cNvSpPr txBox="1"/>
          <p:nvPr>
            <p:ph idx="10" type="dt"/>
          </p:nvPr>
        </p:nvSpPr>
        <p:spPr>
          <a:xfrm>
            <a:off x="6400800" y="6354762"/>
            <a:ext cx="2286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8"/>
          <p:cNvSpPr txBox="1"/>
          <p:nvPr>
            <p:ph idx="11" type="ftr"/>
          </p:nvPr>
        </p:nvSpPr>
        <p:spPr>
          <a:xfrm>
            <a:off x="2898775" y="6354762"/>
            <a:ext cx="3475037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8"/>
          <p:cNvSpPr txBox="1"/>
          <p:nvPr>
            <p:ph idx="12" type="sldNum"/>
          </p:nvPr>
        </p:nvSpPr>
        <p:spPr>
          <a:xfrm>
            <a:off x="1216025" y="6354762"/>
            <a:ext cx="12192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2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0"/>
          <p:cNvSpPr txBox="1"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cap="rnd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0"/>
          <p:cNvSpPr txBox="1"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0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78" name="Google Shape;78;p10"/>
          <p:cNvSpPr txBox="1"/>
          <p:nvPr>
            <p:ph idx="1" type="body"/>
          </p:nvPr>
        </p:nvSpPr>
        <p:spPr>
          <a:xfrm>
            <a:off x="457200" y="1219200"/>
            <a:ext cx="8229600" cy="4910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🞂"/>
              <a:defRPr b="0" i="0" sz="2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🞂"/>
              <a:defRPr b="0" i="0" sz="23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🞂"/>
              <a:defRPr b="0" i="0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🞂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🞂"/>
              <a:defRPr b="0" i="0" sz="12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79" name="Google Shape;79;p10"/>
          <p:cNvSpPr txBox="1"/>
          <p:nvPr>
            <p:ph idx="10" type="dt"/>
          </p:nvPr>
        </p:nvSpPr>
        <p:spPr>
          <a:xfrm>
            <a:off x="6400800" y="6354762"/>
            <a:ext cx="2286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Google Shape;80;p10"/>
          <p:cNvSpPr txBox="1"/>
          <p:nvPr>
            <p:ph idx="11" type="ftr"/>
          </p:nvPr>
        </p:nvSpPr>
        <p:spPr>
          <a:xfrm>
            <a:off x="2898775" y="6354762"/>
            <a:ext cx="3475037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0"/>
          <p:cNvSpPr txBox="1"/>
          <p:nvPr>
            <p:ph idx="12" type="sldNum"/>
          </p:nvPr>
        </p:nvSpPr>
        <p:spPr>
          <a:xfrm>
            <a:off x="1069975" y="6354762"/>
            <a:ext cx="15208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4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Google Shape;89;p12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90" name="Google Shape;90;p12"/>
          <p:cNvCxnSpPr/>
          <p:nvPr/>
        </p:nvCxnSpPr>
        <p:spPr>
          <a:xfrm>
            <a:off x="457200" y="1143000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91" name="Google Shape;91;p12"/>
          <p:cNvSpPr/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2"/>
          <p:cNvSpPr/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2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94" name="Google Shape;94;p12"/>
          <p:cNvSpPr txBox="1"/>
          <p:nvPr>
            <p:ph idx="1" type="body"/>
          </p:nvPr>
        </p:nvSpPr>
        <p:spPr>
          <a:xfrm>
            <a:off x="457200" y="1219200"/>
            <a:ext cx="8229600" cy="4910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🞂"/>
              <a:defRPr b="0" i="0" sz="2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🞂"/>
              <a:defRPr b="0" i="0" sz="23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🞂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🞂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🞂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5" name="Google Shape;95;p12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Google Shape;96;p12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Google Shape;97;p12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" name="Google Shape;104;p14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05" name="Google Shape;105;p14"/>
          <p:cNvCxnSpPr/>
          <p:nvPr/>
        </p:nvCxnSpPr>
        <p:spPr>
          <a:xfrm rot="5400000">
            <a:off x="3160712" y="3324225"/>
            <a:ext cx="6035675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06" name="Google Shape;106;p14"/>
          <p:cNvSpPr/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4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108" name="Google Shape;108;p14"/>
          <p:cNvSpPr txBox="1"/>
          <p:nvPr>
            <p:ph idx="1" type="body"/>
          </p:nvPr>
        </p:nvSpPr>
        <p:spPr>
          <a:xfrm>
            <a:off x="457200" y="1219200"/>
            <a:ext cx="8229600" cy="4910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🞂"/>
              <a:defRPr b="0" i="0" sz="2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🞂"/>
              <a:defRPr b="0" i="0" sz="23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🞂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🞂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🞂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9" name="Google Shape;109;p14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Google Shape;110;p14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Google Shape;111;p14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6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2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Google Shape;120;p16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21" name="Google Shape;121;p16"/>
          <p:cNvSpPr/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6"/>
          <p:cNvSpPr txBox="1"/>
          <p:nvPr/>
        </p:nvSpPr>
        <p:spPr>
          <a:xfrm>
            <a:off x="457200" y="500062"/>
            <a:ext cx="182562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6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124" name="Google Shape;124;p16"/>
          <p:cNvSpPr txBox="1"/>
          <p:nvPr>
            <p:ph idx="1" type="body"/>
          </p:nvPr>
        </p:nvSpPr>
        <p:spPr>
          <a:xfrm>
            <a:off x="457200" y="1219200"/>
            <a:ext cx="8229600" cy="4910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🞂"/>
              <a:defRPr b="0" i="0" sz="2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🞂"/>
              <a:defRPr b="0" i="0" sz="23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🞂"/>
              <a:defRPr b="0" i="0" sz="20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🞂"/>
              <a:defRPr b="0" i="0" sz="16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🞂"/>
              <a:defRPr b="0" i="0" sz="12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25" name="Google Shape;125;p16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6" name="Google Shape;126;p16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7" name="Google Shape;127;p16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None/>
              <a:defRPr b="0" i="0" sz="1400" u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7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6" name="Google Shape;136;p18"/>
          <p:cNvCxnSpPr/>
          <p:nvPr/>
        </p:nvCxnSpPr>
        <p:spPr>
          <a:xfrm>
            <a:off x="457200" y="6353175"/>
            <a:ext cx="822960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37" name="Google Shape;137;p18"/>
          <p:cNvSpPr/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8" name="Google Shape;138;p18"/>
          <p:cNvCxnSpPr/>
          <p:nvPr/>
        </p:nvCxnSpPr>
        <p:spPr>
          <a:xfrm rot="5400000">
            <a:off x="3630612" y="3201987"/>
            <a:ext cx="5851525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39" name="Google Shape;139;p18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9pPr>
          </a:lstStyle>
          <a:p/>
        </p:txBody>
      </p:sp>
      <p:sp>
        <p:nvSpPr>
          <p:cNvPr id="140" name="Google Shape;140;p18"/>
          <p:cNvSpPr txBox="1"/>
          <p:nvPr>
            <p:ph idx="1" type="body"/>
          </p:nvPr>
        </p:nvSpPr>
        <p:spPr>
          <a:xfrm>
            <a:off x="457200" y="1219200"/>
            <a:ext cx="8229600" cy="4910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4076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🞂"/>
              <a:defRPr b="0" i="0" sz="2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39597" lvl="1" marL="914400" marR="0" rtl="0" algn="l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748"/>
              <a:buFont typeface="Noto Sans Symbols"/>
              <a:buChar char="🞂"/>
              <a:defRPr b="0" i="0" sz="23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25119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BCBCBC"/>
              </a:buClr>
              <a:buSzPts val="1520"/>
              <a:buFont typeface="Noto Sans Symbols"/>
              <a:buChar char="🞂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0861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8BA2B4"/>
              </a:buClr>
              <a:buSzPts val="1260"/>
              <a:buFont typeface="Noto Sans Symbols"/>
              <a:buChar char="◻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972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◻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04800" lvl="5" marL="2743200" marR="0" rtl="0" algn="l">
              <a:spcBef>
                <a:spcPts val="300"/>
              </a:spcBef>
              <a:spcAft>
                <a:spcPts val="0"/>
              </a:spcAft>
              <a:buClr>
                <a:srgbClr val="8BA1B3"/>
              </a:buClr>
              <a:buSzPts val="1200"/>
              <a:buFont typeface="Noto Sans Symbols"/>
              <a:buChar char="🞂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5275" lvl="6" marL="3200400" marR="0" rtl="0" algn="l">
              <a:spcBef>
                <a:spcPts val="300"/>
              </a:spcBef>
              <a:spcAft>
                <a:spcPts val="0"/>
              </a:spcAft>
              <a:buClr>
                <a:srgbClr val="646C8F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5275" lvl="7" marL="3657600" marR="0" rtl="0" algn="l">
              <a:spcBef>
                <a:spcPts val="300"/>
              </a:spcBef>
              <a:spcAft>
                <a:spcPts val="0"/>
              </a:spcAft>
              <a:buClr>
                <a:srgbClr val="BABABA"/>
              </a:buClr>
              <a:buSzPts val="1050"/>
              <a:buFont typeface="Noto Sans Symbols"/>
              <a:buChar char="🞂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85750" lvl="8" marL="4114800" marR="0" rtl="0" algn="l">
              <a:spcBef>
                <a:spcPts val="300"/>
              </a:spcBef>
              <a:spcAft>
                <a:spcPts val="0"/>
              </a:spcAft>
              <a:buClr>
                <a:srgbClr val="9FB8CD"/>
              </a:buClr>
              <a:buSzPts val="900"/>
              <a:buFont typeface="Noto Sans Symbols"/>
              <a:buChar char="🞂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41" name="Google Shape;141;p18"/>
          <p:cNvSpPr txBox="1"/>
          <p:nvPr>
            <p:ph idx="10" type="dt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2" name="Google Shape;142;p18"/>
          <p:cNvSpPr txBox="1"/>
          <p:nvPr>
            <p:ph idx="11" type="ftr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3" name="Google Shape;143;p18"/>
          <p:cNvSpPr txBox="1"/>
          <p:nvPr>
            <p:ph idx="12" type="sldNum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None/>
              <a:defRPr b="0" i="0" sz="1400" u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0"/>
          <p:cNvSpPr txBox="1"/>
          <p:nvPr/>
        </p:nvSpPr>
        <p:spPr>
          <a:xfrm>
            <a:off x="571500" y="2143125"/>
            <a:ext cx="7920037" cy="1938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 Narrow"/>
              <a:buNone/>
            </a:pPr>
            <a:r>
              <a:rPr b="1" i="0" lang="en-US" sz="4000" u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MODELO DE APRESENTAÇÃO DO TRABALHO DE CONCLUSÃO DO CURSO</a:t>
            </a:r>
            <a:endParaRPr/>
          </a:p>
        </p:txBody>
      </p:sp>
      <p:pic>
        <p:nvPicPr>
          <p:cNvPr id="155" name="Google Shape;15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00437" y="428625"/>
            <a:ext cx="22574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ACCBF9"/>
            </a:gs>
            <a:gs pos="74000">
              <a:srgbClr val="ACB9DB"/>
            </a:gs>
            <a:gs pos="83000">
              <a:srgbClr val="ACB9DB"/>
            </a:gs>
            <a:gs pos="100000">
              <a:srgbClr val="C8D1E7"/>
            </a:gs>
          </a:gsLst>
          <a:lin ang="5400000" scaled="0"/>
        </a:gra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1"/>
          <p:cNvSpPr txBox="1"/>
          <p:nvPr/>
        </p:nvSpPr>
        <p:spPr>
          <a:xfrm>
            <a:off x="642937" y="550862"/>
            <a:ext cx="7786687" cy="5818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b="1" i="0" lang="en-US" sz="32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Algumas Instruções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1" i="0" sz="2800" u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24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Noto Sans Symbols"/>
              <a:buChar char="▪"/>
            </a:pPr>
            <a:r>
              <a:rPr b="1" i="0" lang="en-US" sz="24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Lembrem-se, este é apenas um modelo, sendo assim, trata-se de uma referência para a apresentação do Trabalho de Conclusão que deve ser adaptada de acordo com as necessidades do seu trabalho juntamente com o seu orientador.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1" i="0" sz="2400" u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24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Noto Sans Symbols"/>
              <a:buChar char="▪"/>
            </a:pPr>
            <a:r>
              <a:rPr b="1" i="0" lang="en-US" sz="240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 apresentação oral irá durar, no máximo, 10 (DEZ) minutos, podendo utilizar recursos de audiovisual disponibilizados pelo curso. Após a apresentação, cada membro da Banca Examinadora tem 5 (cinco) minutos para realizar arguição e sugestões ao aluno, e dispondo o aluno de outros 5 (cinco) minutos para responder a cada membro da Banca. </a:t>
            </a:r>
            <a:endParaRPr/>
          </a:p>
        </p:txBody>
      </p:sp>
      <p:pic>
        <p:nvPicPr>
          <p:cNvPr id="161" name="Google Shape;161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625" y="357187"/>
            <a:ext cx="22574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2"/>
          <p:cNvSpPr txBox="1"/>
          <p:nvPr/>
        </p:nvSpPr>
        <p:spPr>
          <a:xfrm>
            <a:off x="1428750" y="642937"/>
            <a:ext cx="6264275" cy="1820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rPr b="1" i="0" lang="en-US" sz="2400" u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NOME DA FACULDADE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rPr b="1" i="0" lang="en-US" sz="2400" u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CURSO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rPr b="1" i="0" lang="en-US" sz="2400" u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TÍTULO</a:t>
            </a:r>
            <a:endParaRPr b="0" i="0" sz="1800" u="non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67" name="Google Shape;167;p22"/>
          <p:cNvSpPr txBox="1"/>
          <p:nvPr/>
        </p:nvSpPr>
        <p:spPr>
          <a:xfrm>
            <a:off x="1357312" y="3500437"/>
            <a:ext cx="5470525" cy="700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 Narrow"/>
              <a:buNone/>
            </a:pPr>
            <a:r>
              <a:rPr b="1" i="0" lang="en-US" sz="2000" u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Discente:</a:t>
            </a:r>
            <a:endParaRPr b="0" i="0" sz="1800" u="non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 Narrow"/>
              <a:buNone/>
            </a:pPr>
            <a:r>
              <a:rPr b="1" i="0" lang="en-US" sz="2000" u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Orientador: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1" i="0" sz="200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1" i="0" sz="200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1" i="0" sz="200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1" i="0" sz="200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1" i="0" sz="200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1" i="0" sz="200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 Narrow"/>
              <a:buNone/>
            </a:pPr>
            <a:r>
              <a:rPr b="1" i="0" lang="en-US" sz="2000" u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Ano</a:t>
            </a:r>
            <a:endParaRPr/>
          </a:p>
        </p:txBody>
      </p:sp>
      <p:sp>
        <p:nvSpPr>
          <p:cNvPr id="168" name="Google Shape;168;p22"/>
          <p:cNvSpPr txBox="1"/>
          <p:nvPr/>
        </p:nvSpPr>
        <p:spPr>
          <a:xfrm>
            <a:off x="1235075" y="769937"/>
            <a:ext cx="6264275" cy="638175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Resultado de imagem para facesf" id="169" name="Google Shape;169;p22"/>
          <p:cNvSpPr txBox="1"/>
          <p:nvPr/>
        </p:nvSpPr>
        <p:spPr>
          <a:xfrm>
            <a:off x="1489075" y="-1668462"/>
            <a:ext cx="6953250" cy="3486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0" name="Google Shape;170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00812" y="357187"/>
            <a:ext cx="22574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3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Narrow"/>
              <a:buNone/>
            </a:pPr>
            <a:r>
              <a:rPr b="1" i="0" lang="en-US" sz="4400" u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INTRODUÇÃO</a:t>
            </a:r>
            <a:endParaRPr/>
          </a:p>
        </p:txBody>
      </p:sp>
      <p:sp>
        <p:nvSpPr>
          <p:cNvPr id="176" name="Google Shape;176;p23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Char char="▪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Descreva em TOPICOS alguns aspectos relevantes para introduzir o tema e contextualizar o assunto.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Char char="▪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Aproveite aqui para falar da relevância do tema e a contribuição do trabalho.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-137922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-273050" lvl="0" marL="27305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Char char="▪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NÃO USE TEXTOS  ENORMES! </a:t>
            </a:r>
            <a:endParaRPr/>
          </a:p>
          <a:p>
            <a:pPr indent="-273050" lvl="0" marL="27305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Char char="▪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APENAS LEITURA PODE SER INTERPRETADA COMO INSEGURANÇA!</a:t>
            </a:r>
            <a:endParaRPr/>
          </a:p>
        </p:txBody>
      </p:sp>
      <p:pic>
        <p:nvPicPr>
          <p:cNvPr id="177" name="Google Shape;177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7187" y="214312"/>
            <a:ext cx="22574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4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 Narrow"/>
              <a:buNone/>
            </a:pPr>
            <a:r>
              <a:rPr b="1" i="0" lang="en-US" sz="3200" u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rPr>
              <a:t>PROBLEMATICA APRESENTADA</a:t>
            </a:r>
            <a:endParaRPr/>
          </a:p>
        </p:txBody>
      </p:sp>
      <p:sp>
        <p:nvSpPr>
          <p:cNvPr id="183" name="Google Shape;183;p24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36"/>
              <a:buFont typeface="Noto Sans Symbols"/>
              <a:buChar char="🞂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maneira direta, deixe bem claro qual a problemática do seu TCC.</a:t>
            </a:r>
            <a:endParaRPr/>
          </a:p>
          <a:p>
            <a:pPr indent="-99314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736"/>
              <a:buFont typeface="Noto Sans Symbols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736"/>
              <a:buFont typeface="Noto Sans Symbols"/>
              <a:buChar char="🞂"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Aponte hipótese(s) para possível resolução da problemática.</a:t>
            </a:r>
            <a:endParaRPr/>
          </a:p>
        </p:txBody>
      </p:sp>
      <p:pic>
        <p:nvPicPr>
          <p:cNvPr id="184" name="Google Shape;184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500" y="5000625"/>
            <a:ext cx="22574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5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 Narrow"/>
              <a:buNone/>
            </a:pPr>
            <a:r>
              <a:rPr b="0" i="0" lang="en-US" sz="3200" u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rPr>
              <a:t>OBJETIVOS DO TCC</a:t>
            </a:r>
            <a:endParaRPr/>
          </a:p>
        </p:txBody>
      </p:sp>
      <p:sp>
        <p:nvSpPr>
          <p:cNvPr id="190" name="Google Shape;190;p25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🞂"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GERAL</a:t>
            </a:r>
            <a:endParaRPr/>
          </a:p>
          <a:p>
            <a:pPr indent="-147574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76"/>
              <a:buFont typeface="Noto Sans Symbols"/>
              <a:buChar char="🞂"/>
            </a:pPr>
            <a:r>
              <a:rPr b="0" i="0" lang="en-US" sz="2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ESPECIFICOS</a:t>
            </a:r>
            <a:endParaRPr/>
          </a:p>
        </p:txBody>
      </p:sp>
      <p:pic>
        <p:nvPicPr>
          <p:cNvPr id="191" name="Google Shape;191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00750" y="4857750"/>
            <a:ext cx="22574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Narrow"/>
              <a:buNone/>
            </a:pPr>
            <a:r>
              <a:rPr b="1" i="0" lang="en-US" sz="4400" u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rPr>
              <a:t>DESENVOLVIMENTO</a:t>
            </a:r>
            <a:endParaRPr/>
          </a:p>
        </p:txBody>
      </p:sp>
      <p:sp>
        <p:nvSpPr>
          <p:cNvPr id="197" name="Google Shape;197;p26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Char char="▪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Use ate 03 slides para esse tópico!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Char char="▪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Deverá ser apresentado  apenas as principais definições e citações dos autores de referência. 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Char char="▪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Poderá este tópico utilizar figuras, quadros e tabelas, isto favorece uma interpretação mais objetiva e clara;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Char char="▪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Deverão ser evitados os excessos de texto, deixando os slides mais enxutos e atraentes;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Char char="▪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Especial cuidado na escrita e emprego das normas técnicas.</a:t>
            </a:r>
            <a:endParaRPr/>
          </a:p>
          <a:p>
            <a:pPr indent="-137922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37922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37922" lvl="0" marL="27305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98" name="Google Shape;198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43687" y="5143500"/>
            <a:ext cx="22574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7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Bookman Old Style"/>
              <a:buNone/>
            </a:pPr>
            <a:br>
              <a:rPr b="1" i="0" lang="en-US" sz="4000" u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</a:br>
            <a:r>
              <a:rPr b="1" i="0" lang="en-US" sz="3600" u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rPr>
              <a:t>CONSIDERAÇÕES FINAIS (CONCLUSÃO)</a:t>
            </a:r>
            <a:endParaRPr/>
          </a:p>
        </p:txBody>
      </p:sp>
      <p:sp>
        <p:nvSpPr>
          <p:cNvPr id="204" name="Google Shape;204;p27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32"/>
              <a:buFont typeface="Noto Sans Symbols"/>
              <a:buChar char="▪"/>
            </a:pPr>
            <a:r>
              <a:rPr b="0" i="0" lang="en-US" sz="3200" u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Resgate o problema norteador e os objetivos do trabalho para argumentar as considerações finais. </a:t>
            </a:r>
            <a:endParaRPr b="0" i="0" sz="3200" u="non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-118618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32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32"/>
              <a:buFont typeface="Noto Sans Symbols"/>
              <a:buChar char="▪"/>
            </a:pPr>
            <a:r>
              <a:rPr b="0" i="0" lang="en-US" sz="3200" u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De forma concisa  articule o desenvolvimento do trabalho com as considerações finais ou conclusivas.</a:t>
            </a:r>
            <a:endParaRPr/>
          </a:p>
          <a:p>
            <a:pPr indent="-118618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32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37922" lvl="0" marL="27305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205" name="Google Shape;205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57937" y="4857750"/>
            <a:ext cx="22574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8"/>
          <p:cNvSpPr txBox="1"/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Bookman Old Style"/>
              <a:buNone/>
            </a:pPr>
            <a:br>
              <a:rPr b="1" i="0" lang="en-US" sz="4000" u="none">
                <a:solidFill>
                  <a:schemeClr val="dk2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</a:br>
            <a:r>
              <a:rPr b="1" i="0" lang="en-US" sz="3600" u="none">
                <a:solidFill>
                  <a:schemeClr val="dk2"/>
                </a:solidFill>
                <a:latin typeface="Arial Narrow"/>
                <a:ea typeface="Arial Narrow"/>
                <a:cs typeface="Arial Narrow"/>
                <a:sym typeface="Arial Narrow"/>
              </a:rPr>
              <a:t>REFERÊNCIAS BIBLIOGRÁFICAS</a:t>
            </a:r>
            <a:endParaRPr/>
          </a:p>
        </p:txBody>
      </p:sp>
      <p:sp>
        <p:nvSpPr>
          <p:cNvPr id="211" name="Google Shape;211;p28"/>
          <p:cNvSpPr txBox="1"/>
          <p:nvPr>
            <p:ph idx="1" type="body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32"/>
              <a:buFont typeface="Noto Sans Symbols"/>
              <a:buChar char="▪"/>
            </a:pPr>
            <a:r>
              <a:rPr b="1" i="0" lang="en-US" sz="3200" u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b="0" i="0" lang="en-US" sz="3200" u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Apresente as referências consideradas fundamentais para o trabalho, não é necessário colocar todas.</a:t>
            </a:r>
            <a:endParaRPr/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32"/>
              <a:buFont typeface="Noto Sans Symbols"/>
              <a:buChar char="▪"/>
            </a:pPr>
            <a:r>
              <a:rPr b="0" i="0" lang="en-US" sz="3200" u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Apresente utilizando, rigorosamente, as normas da ABNT.</a:t>
            </a:r>
            <a:endParaRPr/>
          </a:p>
          <a:p>
            <a:pPr indent="-118618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32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273050" lvl="0" marL="27305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37922" lvl="0" marL="27305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128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212" name="Google Shape;212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29375" y="5000625"/>
            <a:ext cx="2257425" cy="101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6_Origem">
  <a:themeElements>
    <a:clrScheme name="Origem">
      <a:dk1>
        <a:srgbClr val="000000"/>
      </a:dk1>
      <a:lt1>
        <a:srgbClr val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Origem">
  <a:themeElements>
    <a:clrScheme name="Origem">
      <a:dk1>
        <a:srgbClr val="000000"/>
      </a:dk1>
      <a:lt1>
        <a:srgbClr val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5_Origem">
  <a:themeElements>
    <a:clrScheme name="Origem">
      <a:dk1>
        <a:srgbClr val="000000"/>
      </a:dk1>
      <a:lt1>
        <a:srgbClr val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4_Origem">
  <a:themeElements>
    <a:clrScheme name="Origem">
      <a:dk1>
        <a:srgbClr val="000000"/>
      </a:dk1>
      <a:lt1>
        <a:srgbClr val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1_Origem">
  <a:themeElements>
    <a:clrScheme name="Origem">
      <a:dk1>
        <a:srgbClr val="000000"/>
      </a:dk1>
      <a:lt1>
        <a:srgbClr val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rigem">
  <a:themeElements>
    <a:clrScheme name="Origem">
      <a:dk1>
        <a:srgbClr val="000000"/>
      </a:dk1>
      <a:lt1>
        <a:srgbClr val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2_Origem">
  <a:themeElements>
    <a:clrScheme name="Origem">
      <a:dk1>
        <a:srgbClr val="000000"/>
      </a:dk1>
      <a:lt1>
        <a:srgbClr val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7_Origem">
  <a:themeElements>
    <a:clrScheme name="Origem">
      <a:dk1>
        <a:srgbClr val="000000"/>
      </a:dk1>
      <a:lt1>
        <a:srgbClr val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