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6988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8500" kern="1200">
        <a:solidFill>
          <a:schemeClr val="bg1"/>
        </a:solidFill>
        <a:latin typeface="Arial" panose="020B0604020202020204" pitchFamily="34" charset="0"/>
        <a:ea typeface="Arial Unicode MS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8500" kern="1200">
        <a:solidFill>
          <a:schemeClr val="bg1"/>
        </a:solidFill>
        <a:latin typeface="Arial" panose="020B0604020202020204" pitchFamily="34" charset="0"/>
        <a:ea typeface="Arial Unicode MS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8500" kern="1200">
        <a:solidFill>
          <a:schemeClr val="bg1"/>
        </a:solidFill>
        <a:latin typeface="Arial" panose="020B0604020202020204" pitchFamily="34" charset="0"/>
        <a:ea typeface="Arial Unicode MS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8500" kern="1200">
        <a:solidFill>
          <a:schemeClr val="bg1"/>
        </a:solidFill>
        <a:latin typeface="Arial" panose="020B0604020202020204" pitchFamily="34" charset="0"/>
        <a:ea typeface="Arial Unicode MS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8500" kern="1200">
        <a:solidFill>
          <a:schemeClr val="bg1"/>
        </a:solidFill>
        <a:latin typeface="Arial" panose="020B0604020202020204" pitchFamily="34" charset="0"/>
        <a:ea typeface="Arial Unicode MS" charset="-128"/>
        <a:cs typeface="+mn-cs"/>
      </a:defRPr>
    </a:lvl5pPr>
    <a:lvl6pPr marL="2286000" algn="l" defTabSz="914400" rtl="0" eaLnBrk="1" latinLnBrk="0" hangingPunct="1">
      <a:defRPr sz="8500" kern="1200">
        <a:solidFill>
          <a:schemeClr val="bg1"/>
        </a:solidFill>
        <a:latin typeface="Arial" panose="020B0604020202020204" pitchFamily="34" charset="0"/>
        <a:ea typeface="Arial Unicode MS" charset="-128"/>
        <a:cs typeface="+mn-cs"/>
      </a:defRPr>
    </a:lvl6pPr>
    <a:lvl7pPr marL="2743200" algn="l" defTabSz="914400" rtl="0" eaLnBrk="1" latinLnBrk="0" hangingPunct="1">
      <a:defRPr sz="8500" kern="1200">
        <a:solidFill>
          <a:schemeClr val="bg1"/>
        </a:solidFill>
        <a:latin typeface="Arial" panose="020B0604020202020204" pitchFamily="34" charset="0"/>
        <a:ea typeface="Arial Unicode MS" charset="-128"/>
        <a:cs typeface="+mn-cs"/>
      </a:defRPr>
    </a:lvl7pPr>
    <a:lvl8pPr marL="3200400" algn="l" defTabSz="914400" rtl="0" eaLnBrk="1" latinLnBrk="0" hangingPunct="1">
      <a:defRPr sz="8500" kern="1200">
        <a:solidFill>
          <a:schemeClr val="bg1"/>
        </a:solidFill>
        <a:latin typeface="Arial" panose="020B0604020202020204" pitchFamily="34" charset="0"/>
        <a:ea typeface="Arial Unicode MS" charset="-128"/>
        <a:cs typeface="+mn-cs"/>
      </a:defRPr>
    </a:lvl8pPr>
    <a:lvl9pPr marL="3657600" algn="l" defTabSz="914400" rtl="0" eaLnBrk="1" latinLnBrk="0" hangingPunct="1">
      <a:defRPr sz="8500" kern="1200">
        <a:solidFill>
          <a:schemeClr val="bg1"/>
        </a:solidFill>
        <a:latin typeface="Arial" panose="020B0604020202020204" pitchFamily="34" charset="0"/>
        <a:ea typeface="Arial Unicode MS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9E923"/>
    <a:srgbClr val="16B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/>
    <p:restoredTop sz="94714"/>
  </p:normalViewPr>
  <p:slideViewPr>
    <p:cSldViewPr>
      <p:cViewPr>
        <p:scale>
          <a:sx n="20" d="100"/>
          <a:sy n="20" d="100"/>
        </p:scale>
        <p:origin x="1374" y="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738B41A8-36F1-DDB1-983A-CDFBFDB1F5E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40DA0B8-8196-32BA-C79B-B6DD37DA293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53DC08E8-6245-3CA6-F6F9-D7F621C389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3125" y="695325"/>
            <a:ext cx="257175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AE89770-DCC7-0CC3-2542-388B52396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51300" y="7070725"/>
            <a:ext cx="24303038" cy="1504315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51300" y="22693313"/>
            <a:ext cx="24303038" cy="104314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214335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7263" y="2300288"/>
            <a:ext cx="27949525" cy="835183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27263" y="11501438"/>
            <a:ext cx="27949525" cy="274145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41129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90200" y="2300288"/>
            <a:ext cx="6986588" cy="36615687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27263" y="2300288"/>
            <a:ext cx="20810537" cy="366156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572385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7263" y="2300288"/>
            <a:ext cx="27949525" cy="835183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7263" y="11501438"/>
            <a:ext cx="27949525" cy="27414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250336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11388" y="10771188"/>
            <a:ext cx="27947937" cy="1797367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11388" y="28914725"/>
            <a:ext cx="27947937" cy="9451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28981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7263" y="2300288"/>
            <a:ext cx="27949525" cy="835183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227263" y="11501438"/>
            <a:ext cx="13898562" cy="27414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8225" y="11501438"/>
            <a:ext cx="13898563" cy="27414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775794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300288"/>
            <a:ext cx="27947938" cy="835183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32025" y="10591800"/>
            <a:ext cx="13708063" cy="5191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232025" y="15782925"/>
            <a:ext cx="13708063" cy="232140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05225" y="10591800"/>
            <a:ext cx="13774738" cy="5191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05225" y="15782925"/>
            <a:ext cx="13774738" cy="232140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65748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7263" y="2300288"/>
            <a:ext cx="27949525" cy="835183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2818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0065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2025" y="12961938"/>
            <a:ext cx="10450513" cy="24014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412748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2025" y="12961938"/>
            <a:ext cx="10450513" cy="24014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24042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 kern="1200">
          <a:solidFill>
            <a:srgbClr val="000000"/>
          </a:solidFill>
          <a:latin typeface="+mj-lt"/>
          <a:ea typeface="Arial Unicode MS" panose="020B060402020202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9pPr>
    </p:titleStyle>
    <p:bodyStyle>
      <a:lvl1pPr marL="342900" indent="-342900" algn="l" defTabSz="449263" rtl="0" eaLnBrk="0" fontAlgn="base" hangingPunct="0">
        <a:spcBef>
          <a:spcPts val="37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100" kern="12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3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3200" kern="12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28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1300" kern="12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 kern="12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 kern="12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>
            <a:extLst>
              <a:ext uri="{FF2B5EF4-FFF2-40B4-BE49-F238E27FC236}">
                <a16:creationId xmlns:a16="http://schemas.microsoft.com/office/drawing/2014/main" id="{CCBD151D-C0C1-02F9-F5AD-A04D50A19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788" y="5988350"/>
            <a:ext cx="28946475" cy="92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  <a:tab pos="14825663" algn="l"/>
                <a:tab pos="15274925" algn="l"/>
                <a:tab pos="15724188" algn="l"/>
                <a:tab pos="16173450" algn="l"/>
                <a:tab pos="16622713" algn="l"/>
                <a:tab pos="17071975" algn="l"/>
                <a:tab pos="17521238" algn="l"/>
                <a:tab pos="17970500" algn="l"/>
                <a:tab pos="18419763" algn="l"/>
                <a:tab pos="1886902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  <a:tab pos="14825663" algn="l"/>
                <a:tab pos="15274925" algn="l"/>
                <a:tab pos="15724188" algn="l"/>
                <a:tab pos="16173450" algn="l"/>
                <a:tab pos="16622713" algn="l"/>
                <a:tab pos="17071975" algn="l"/>
                <a:tab pos="17521238" algn="l"/>
                <a:tab pos="17970500" algn="l"/>
                <a:tab pos="18419763" algn="l"/>
                <a:tab pos="1886902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  <a:tab pos="14825663" algn="l"/>
                <a:tab pos="15274925" algn="l"/>
                <a:tab pos="15724188" algn="l"/>
                <a:tab pos="16173450" algn="l"/>
                <a:tab pos="16622713" algn="l"/>
                <a:tab pos="17071975" algn="l"/>
                <a:tab pos="17521238" algn="l"/>
                <a:tab pos="17970500" algn="l"/>
                <a:tab pos="18419763" algn="l"/>
                <a:tab pos="1886902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  <a:tab pos="14825663" algn="l"/>
                <a:tab pos="15274925" algn="l"/>
                <a:tab pos="15724188" algn="l"/>
                <a:tab pos="16173450" algn="l"/>
                <a:tab pos="16622713" algn="l"/>
                <a:tab pos="17071975" algn="l"/>
                <a:tab pos="17521238" algn="l"/>
                <a:tab pos="17970500" algn="l"/>
                <a:tab pos="18419763" algn="l"/>
                <a:tab pos="1886902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  <a:tab pos="14825663" algn="l"/>
                <a:tab pos="15274925" algn="l"/>
                <a:tab pos="15724188" algn="l"/>
                <a:tab pos="16173450" algn="l"/>
                <a:tab pos="16622713" algn="l"/>
                <a:tab pos="17071975" algn="l"/>
                <a:tab pos="17521238" algn="l"/>
                <a:tab pos="17970500" algn="l"/>
                <a:tab pos="18419763" algn="l"/>
                <a:tab pos="1886902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  <a:tab pos="14825663" algn="l"/>
                <a:tab pos="15274925" algn="l"/>
                <a:tab pos="15724188" algn="l"/>
                <a:tab pos="16173450" algn="l"/>
                <a:tab pos="16622713" algn="l"/>
                <a:tab pos="17071975" algn="l"/>
                <a:tab pos="17521238" algn="l"/>
                <a:tab pos="17970500" algn="l"/>
                <a:tab pos="18419763" algn="l"/>
                <a:tab pos="1886902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  <a:tab pos="14825663" algn="l"/>
                <a:tab pos="15274925" algn="l"/>
                <a:tab pos="15724188" algn="l"/>
                <a:tab pos="16173450" algn="l"/>
                <a:tab pos="16622713" algn="l"/>
                <a:tab pos="17071975" algn="l"/>
                <a:tab pos="17521238" algn="l"/>
                <a:tab pos="17970500" algn="l"/>
                <a:tab pos="18419763" algn="l"/>
                <a:tab pos="1886902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  <a:tab pos="14825663" algn="l"/>
                <a:tab pos="15274925" algn="l"/>
                <a:tab pos="15724188" algn="l"/>
                <a:tab pos="16173450" algn="l"/>
                <a:tab pos="16622713" algn="l"/>
                <a:tab pos="17071975" algn="l"/>
                <a:tab pos="17521238" algn="l"/>
                <a:tab pos="17970500" algn="l"/>
                <a:tab pos="18419763" algn="l"/>
                <a:tab pos="1886902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  <a:tab pos="14825663" algn="l"/>
                <a:tab pos="15274925" algn="l"/>
                <a:tab pos="15724188" algn="l"/>
                <a:tab pos="16173450" algn="l"/>
                <a:tab pos="16622713" algn="l"/>
                <a:tab pos="17071975" algn="l"/>
                <a:tab pos="17521238" algn="l"/>
                <a:tab pos="17970500" algn="l"/>
                <a:tab pos="18419763" algn="l"/>
                <a:tab pos="1886902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ts val="2250"/>
              </a:spcBef>
              <a:buSzPct val="100000"/>
            </a:pPr>
            <a:r>
              <a:rPr lang="pt-BR" altLang="pt-BR" sz="7200" b="1" dirty="0">
                <a:solidFill>
                  <a:srgbClr val="003300"/>
                </a:solidFill>
                <a:cs typeface="Arial" panose="020B0604020202020204" pitchFamily="34" charset="0"/>
              </a:rPr>
              <a:t>Título </a:t>
            </a:r>
            <a:r>
              <a:rPr lang="pt-BR" altLang="pt-BR" sz="7200" dirty="0">
                <a:solidFill>
                  <a:srgbClr val="003300"/>
                </a:solidFill>
                <a:cs typeface="Arial" panose="020B0604020202020204" pitchFamily="34" charset="0"/>
              </a:rPr>
              <a:t>(em Arial Bold 72pt ou 60pt)</a:t>
            </a:r>
          </a:p>
        </p:txBody>
      </p:sp>
      <p:sp>
        <p:nvSpPr>
          <p:cNvPr id="2051" name="Text Box 2">
            <a:extLst>
              <a:ext uri="{FF2B5EF4-FFF2-40B4-BE49-F238E27FC236}">
                <a16:creationId xmlns:a16="http://schemas.microsoft.com/office/drawing/2014/main" id="{B3E8EA14-0506-7E1F-B2EB-DB104BD25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4775" y="7273902"/>
            <a:ext cx="22034500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  <a:tab pos="14825663" algn="l"/>
                <a:tab pos="15274925" algn="l"/>
                <a:tab pos="15724188" algn="l"/>
                <a:tab pos="16173450" algn="l"/>
                <a:tab pos="16622713" algn="l"/>
                <a:tab pos="17071975" algn="l"/>
                <a:tab pos="17521238" algn="l"/>
                <a:tab pos="17970500" algn="l"/>
                <a:tab pos="18419763" algn="l"/>
                <a:tab pos="1886902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  <a:tab pos="14825663" algn="l"/>
                <a:tab pos="15274925" algn="l"/>
                <a:tab pos="15724188" algn="l"/>
                <a:tab pos="16173450" algn="l"/>
                <a:tab pos="16622713" algn="l"/>
                <a:tab pos="17071975" algn="l"/>
                <a:tab pos="17521238" algn="l"/>
                <a:tab pos="17970500" algn="l"/>
                <a:tab pos="18419763" algn="l"/>
                <a:tab pos="1886902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  <a:tab pos="14825663" algn="l"/>
                <a:tab pos="15274925" algn="l"/>
                <a:tab pos="15724188" algn="l"/>
                <a:tab pos="16173450" algn="l"/>
                <a:tab pos="16622713" algn="l"/>
                <a:tab pos="17071975" algn="l"/>
                <a:tab pos="17521238" algn="l"/>
                <a:tab pos="17970500" algn="l"/>
                <a:tab pos="18419763" algn="l"/>
                <a:tab pos="1886902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  <a:tab pos="14825663" algn="l"/>
                <a:tab pos="15274925" algn="l"/>
                <a:tab pos="15724188" algn="l"/>
                <a:tab pos="16173450" algn="l"/>
                <a:tab pos="16622713" algn="l"/>
                <a:tab pos="17071975" algn="l"/>
                <a:tab pos="17521238" algn="l"/>
                <a:tab pos="17970500" algn="l"/>
                <a:tab pos="18419763" algn="l"/>
                <a:tab pos="1886902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  <a:tab pos="14825663" algn="l"/>
                <a:tab pos="15274925" algn="l"/>
                <a:tab pos="15724188" algn="l"/>
                <a:tab pos="16173450" algn="l"/>
                <a:tab pos="16622713" algn="l"/>
                <a:tab pos="17071975" algn="l"/>
                <a:tab pos="17521238" algn="l"/>
                <a:tab pos="17970500" algn="l"/>
                <a:tab pos="18419763" algn="l"/>
                <a:tab pos="1886902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  <a:tab pos="14825663" algn="l"/>
                <a:tab pos="15274925" algn="l"/>
                <a:tab pos="15724188" algn="l"/>
                <a:tab pos="16173450" algn="l"/>
                <a:tab pos="16622713" algn="l"/>
                <a:tab pos="17071975" algn="l"/>
                <a:tab pos="17521238" algn="l"/>
                <a:tab pos="17970500" algn="l"/>
                <a:tab pos="18419763" algn="l"/>
                <a:tab pos="1886902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  <a:tab pos="14825663" algn="l"/>
                <a:tab pos="15274925" algn="l"/>
                <a:tab pos="15724188" algn="l"/>
                <a:tab pos="16173450" algn="l"/>
                <a:tab pos="16622713" algn="l"/>
                <a:tab pos="17071975" algn="l"/>
                <a:tab pos="17521238" algn="l"/>
                <a:tab pos="17970500" algn="l"/>
                <a:tab pos="18419763" algn="l"/>
                <a:tab pos="1886902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  <a:tab pos="14825663" algn="l"/>
                <a:tab pos="15274925" algn="l"/>
                <a:tab pos="15724188" algn="l"/>
                <a:tab pos="16173450" algn="l"/>
                <a:tab pos="16622713" algn="l"/>
                <a:tab pos="17071975" algn="l"/>
                <a:tab pos="17521238" algn="l"/>
                <a:tab pos="17970500" algn="l"/>
                <a:tab pos="18419763" algn="l"/>
                <a:tab pos="1886902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  <a:tab pos="14825663" algn="l"/>
                <a:tab pos="15274925" algn="l"/>
                <a:tab pos="15724188" algn="l"/>
                <a:tab pos="16173450" algn="l"/>
                <a:tab pos="16622713" algn="l"/>
                <a:tab pos="17071975" algn="l"/>
                <a:tab pos="17521238" algn="l"/>
                <a:tab pos="17970500" algn="l"/>
                <a:tab pos="18419763" algn="l"/>
                <a:tab pos="18869025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9pPr>
          </a:lstStyle>
          <a:p>
            <a:pPr algn="ctr" eaLnBrk="1" hangingPunct="1">
              <a:lnSpc>
                <a:spcPct val="150000"/>
              </a:lnSpc>
              <a:buSzPct val="100000"/>
            </a:pPr>
            <a:r>
              <a:rPr lang="pt-BR" altLang="pt-BR" sz="3600" b="1" dirty="0">
                <a:solidFill>
                  <a:srgbClr val="000000"/>
                </a:solidFill>
                <a:cs typeface="Arial" panose="020B0604020202020204" pitchFamily="34" charset="0"/>
              </a:rPr>
              <a:t>Nomes dos autores, Arial Negrito corpo 40pt</a:t>
            </a:r>
          </a:p>
          <a:p>
            <a:pPr algn="ctr" eaLnBrk="1" hangingPunct="1">
              <a:lnSpc>
                <a:spcPct val="150000"/>
              </a:lnSpc>
              <a:buSzPct val="100000"/>
            </a:pPr>
            <a:r>
              <a:rPr lang="pt-BR" altLang="pt-BR" sz="2800" dirty="0">
                <a:solidFill>
                  <a:srgbClr val="000000"/>
                </a:solidFill>
                <a:cs typeface="Arial" panose="020B0604020202020204" pitchFamily="34" charset="0"/>
              </a:rPr>
              <a:t>Filiação Institucional, Arial Regular corpo 30pt</a:t>
            </a:r>
          </a:p>
        </p:txBody>
      </p:sp>
      <p:sp>
        <p:nvSpPr>
          <p:cNvPr id="2052" name="Text Box 3">
            <a:extLst>
              <a:ext uri="{FF2B5EF4-FFF2-40B4-BE49-F238E27FC236}">
                <a16:creationId xmlns:a16="http://schemas.microsoft.com/office/drawing/2014/main" id="{95F617F0-1816-742A-8507-813EA54D2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7463" y="36134675"/>
            <a:ext cx="14763750" cy="100806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9pPr>
          </a:lstStyle>
          <a:p>
            <a:pPr algn="ctr" eaLnBrk="1" hangingPunct="1">
              <a:spcBef>
                <a:spcPts val="5000"/>
              </a:spcBef>
              <a:buSzPct val="100000"/>
            </a:pPr>
            <a:r>
              <a:rPr lang="pt-BR" altLang="pt-BR" sz="6000" b="1">
                <a:solidFill>
                  <a:srgbClr val="FFFFFF"/>
                </a:solidFill>
                <a:cs typeface="Arial" panose="020B0604020202020204" pitchFamily="34" charset="0"/>
              </a:rPr>
              <a:t>Referências / Fonte de Recursos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BE81818E-D819-B2C6-40C5-3FBEF93D8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9577388"/>
            <a:ext cx="14758987" cy="10080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9pPr>
          </a:lstStyle>
          <a:p>
            <a:pPr algn="ctr" eaLnBrk="1" hangingPunct="1">
              <a:spcBef>
                <a:spcPts val="5000"/>
              </a:spcBef>
              <a:buSzPct val="100000"/>
            </a:pPr>
            <a:r>
              <a:rPr lang="pt-BR" altLang="pt-BR" sz="6000" b="1">
                <a:solidFill>
                  <a:srgbClr val="FFFFFF"/>
                </a:solidFill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A298700B-E90F-38C4-0835-883C48121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7463" y="10972800"/>
            <a:ext cx="14762162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9pPr>
          </a:lstStyle>
          <a:p>
            <a:pPr algn="just" eaLnBrk="1" hangingPunct="1">
              <a:buSzPct val="100000"/>
            </a:pPr>
            <a:r>
              <a:rPr lang="pt-BR" altLang="pt-BR" sz="2400" b="1">
                <a:solidFill>
                  <a:srgbClr val="000000"/>
                </a:solidFill>
              </a:rPr>
              <a:t>Corpo do texto em Arial Regular tamanho 32pt, podendo ser reduzido para até 24pt</a:t>
            </a:r>
            <a:r>
              <a:rPr lang="pt-BR" altLang="pt-BR" sz="2400">
                <a:solidFill>
                  <a:srgbClr val="000000"/>
                </a:solidFill>
              </a:rPr>
              <a:t> </a:t>
            </a:r>
          </a:p>
          <a:p>
            <a:pPr algn="just" eaLnBrk="1" hangingPunct="1">
              <a:buSzPct val="100000"/>
            </a:pPr>
            <a:r>
              <a:rPr lang="pt-BR" altLang="pt-BR" sz="2400">
                <a:solidFill>
                  <a:srgbClr val="000000"/>
                </a:solidFill>
              </a:rPr>
              <a:t>Erat volupat Ut enim a]dminim veriam, Et duisautem vel eum irere dolor ]sint occaecat cupidiat non provident. similtempor.tempor.tempor.temporErat volupat Ut enim a]dminim veriam, Et duisautem vel eum irere dolor autem vel eum irere dolor in reprehenderit involupat velit esse molestale, ]sint occaecat cupidiat non provident. similtempor.tempor.tempor.tempor.Erat volupat Ut enim a]dminim veriam, Et duisautem vel eum irere dolor  volupat velit esse molestale, vel illum dolore eu At vero eos et justo odio]sint occaecat cupidiat non provident. similtempor.tempor.tempor.tempor.Erat volupat Ut enim a]dminim veriam, Et duisautem vel eum irere dolor fugiat nulla paratur. At vero eos et justo odioque vlandit pre praesant lum ]sint occaecat cupidiat non provident. similtempor.tempor.tempor.tempor.Erat volupat Ut enim a]dminim veriam, Et duisautem vel eum irere dolor dignissim que vlandit pre praesant luptatum dolor et molesiias exceptur]sint occaecat cupidiat non provident. </a:t>
            </a:r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id="{0D12D988-7BB1-DDBA-1CF7-B03F9F45A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7463" y="9577388"/>
            <a:ext cx="14762162" cy="10080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9pPr>
          </a:lstStyle>
          <a:p>
            <a:pPr algn="ctr" eaLnBrk="1" hangingPunct="1">
              <a:spcBef>
                <a:spcPts val="5000"/>
              </a:spcBef>
              <a:buSzPct val="100000"/>
            </a:pPr>
            <a:r>
              <a:rPr lang="pt-BR" altLang="pt-BR" sz="6000" b="1">
                <a:solidFill>
                  <a:srgbClr val="FFFFFF"/>
                </a:solidFill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FD093BF2-AD2A-EA7C-0662-B2E8694C0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7463" y="37571363"/>
            <a:ext cx="14763750" cy="338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9pPr>
          </a:lstStyle>
          <a:p>
            <a:pPr algn="just" eaLnBrk="1" hangingPunct="1">
              <a:buSzPct val="100000"/>
            </a:pPr>
            <a:r>
              <a:rPr lang="pt-BR" altLang="pt-BR" sz="2400">
                <a:solidFill>
                  <a:srgbClr val="000000"/>
                </a:solidFill>
                <a:cs typeface="Arial" panose="020B0604020202020204" pitchFamily="34" charset="0"/>
              </a:rPr>
              <a:t>Erat volupat Ut enim a]dminim veriam, Et duisautem vel eum irere dolor ]sint occaecat cupidiat non provident. </a:t>
            </a:r>
          </a:p>
          <a:p>
            <a:pPr algn="just" eaLnBrk="1" hangingPunct="1">
              <a:buSzPct val="100000"/>
            </a:pPr>
            <a:endParaRPr lang="pt-BR" altLang="pt-BR" sz="240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eaLnBrk="1" hangingPunct="1">
              <a:buSzPct val="100000"/>
            </a:pPr>
            <a:r>
              <a:rPr lang="pt-BR" altLang="pt-BR" sz="2400">
                <a:solidFill>
                  <a:srgbClr val="000000"/>
                </a:solidFill>
                <a:cs typeface="Arial" panose="020B0604020202020204" pitchFamily="34" charset="0"/>
              </a:rPr>
              <a:t>Similtempor.tempor.tempor.temporErat volupat Ut enim a]dminim veriam, Et duisautem vel eum irere dolor autem vel eum irere dolor in reprehenderit involupat velit esse molestale, ]sint occaecat cupidiat non provident. </a:t>
            </a:r>
          </a:p>
          <a:p>
            <a:pPr algn="just" eaLnBrk="1" hangingPunct="1">
              <a:buSzPct val="100000"/>
            </a:pPr>
            <a:endParaRPr lang="pt-BR" altLang="pt-BR" sz="240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eaLnBrk="1" hangingPunct="1">
              <a:buSzPct val="100000"/>
            </a:pPr>
            <a:r>
              <a:rPr lang="pt-BR" altLang="pt-BR" sz="2400">
                <a:solidFill>
                  <a:srgbClr val="000000"/>
                </a:solidFill>
                <a:cs typeface="Arial" panose="020B0604020202020204" pitchFamily="34" charset="0"/>
              </a:rPr>
              <a:t>Similtempor.tempor.tempor.tempor.Erat volupat Ut enim a]dminim veriam, Et duisautem vel eum irere dolor  volupat velit esse molestale, vel illum dolore eu At vero eos et justo odio]sint occaecat </a:t>
            </a:r>
          </a:p>
        </p:txBody>
      </p:sp>
      <p:sp>
        <p:nvSpPr>
          <p:cNvPr id="2057" name="Text Box 10">
            <a:extLst>
              <a:ext uri="{FF2B5EF4-FFF2-40B4-BE49-F238E27FC236}">
                <a16:creationId xmlns:a16="http://schemas.microsoft.com/office/drawing/2014/main" id="{D01AFD06-F399-EBBB-2A44-1C1DA0242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0972800"/>
            <a:ext cx="14762162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9pPr>
          </a:lstStyle>
          <a:p>
            <a:pPr algn="just" eaLnBrk="1" hangingPunct="1">
              <a:buSzPct val="100000"/>
            </a:pPr>
            <a:r>
              <a:rPr lang="pt-BR" altLang="pt-BR" sz="2400" b="1">
                <a:solidFill>
                  <a:srgbClr val="000000"/>
                </a:solidFill>
              </a:rPr>
              <a:t>Corpo do texto em Arial Regular tamanho 32pt, podendo ser reduzido para até 24pt</a:t>
            </a:r>
            <a:r>
              <a:rPr lang="pt-BR" altLang="pt-BR" sz="2400">
                <a:solidFill>
                  <a:srgbClr val="000000"/>
                </a:solidFill>
              </a:rPr>
              <a:t> </a:t>
            </a:r>
          </a:p>
          <a:p>
            <a:pPr algn="just" eaLnBrk="1" hangingPunct="1">
              <a:buSzPct val="100000"/>
            </a:pPr>
            <a:r>
              <a:rPr lang="pt-BR" altLang="pt-BR" sz="2400">
                <a:solidFill>
                  <a:srgbClr val="000000"/>
                </a:solidFill>
              </a:rPr>
              <a:t>Erat volupat Ut enim a]dminim veriam, Et duisautem vel eum irere dolor ]sint occaecat cupidiat non provident. similtempor.tempor.tempor.temporErat volupat Ut enim a]dminim veriam, Et duisautem vel eum irere dolor autem vel eum irere dolor in reprehenderit involupat velit esse molestale, ]sint occaecat cupidiat non provident. similtempor.tempor.tempor.tempor.Erat volupat Ut enim a]dminim veriam, Et duisautem vel eum irere dolor  volupat velit esse molestale, vel illum dolore eu At vero eos et justo odio]sint occaecat cupidiat non provident. similtempor.tempor.tempor.tempor.Erat volupat Ut enim a]dminim veriam, Et duisautem vel eum irere dolor fugiat nulla paratur. At vero eos et justo odioque vlandit pre praesant lum ]sint occaecat cupidiat non provident. similtempor.tempor.tempor.tempor.Erat volupat Ut enim a]dminim veriam, Et duisautem vel eum irere dolor dignissim que vlandit pre praesant luptatum dolor et molesiias exceptur]sint occaecat cupidiat non provident. </a:t>
            </a:r>
          </a:p>
        </p:txBody>
      </p:sp>
      <p:sp>
        <p:nvSpPr>
          <p:cNvPr id="2058" name="Text Box 11">
            <a:extLst>
              <a:ext uri="{FF2B5EF4-FFF2-40B4-BE49-F238E27FC236}">
                <a16:creationId xmlns:a16="http://schemas.microsoft.com/office/drawing/2014/main" id="{27A0BC62-DC78-55CF-494D-AEBD4BBBC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16778288"/>
            <a:ext cx="14758987" cy="10080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9pPr>
          </a:lstStyle>
          <a:p>
            <a:pPr algn="ctr" eaLnBrk="1" hangingPunct="1">
              <a:spcBef>
                <a:spcPts val="5000"/>
              </a:spcBef>
              <a:buSzPct val="100000"/>
            </a:pPr>
            <a:r>
              <a:rPr lang="pt-BR" altLang="pt-BR" sz="6000" b="1">
                <a:solidFill>
                  <a:srgbClr val="FFFFFF"/>
                </a:solidFill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2059" name="Text Box 12">
            <a:extLst>
              <a:ext uri="{FF2B5EF4-FFF2-40B4-BE49-F238E27FC236}">
                <a16:creationId xmlns:a16="http://schemas.microsoft.com/office/drawing/2014/main" id="{85E6202A-C844-5FE8-F2BF-99B481A55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9050" y="18173700"/>
            <a:ext cx="14762163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9pPr>
          </a:lstStyle>
          <a:p>
            <a:pPr algn="just" eaLnBrk="1" hangingPunct="1">
              <a:buSzPct val="100000"/>
            </a:pPr>
            <a:r>
              <a:rPr lang="pt-BR" altLang="pt-BR" sz="2400" b="1">
                <a:solidFill>
                  <a:srgbClr val="000000"/>
                </a:solidFill>
              </a:rPr>
              <a:t>Corpo do texto em Arial Regular tamanho 32pt, podendo ser reduzido para até 24pt</a:t>
            </a:r>
            <a:r>
              <a:rPr lang="pt-BR" altLang="pt-BR" sz="2400">
                <a:solidFill>
                  <a:srgbClr val="000000"/>
                </a:solidFill>
              </a:rPr>
              <a:t> </a:t>
            </a:r>
          </a:p>
          <a:p>
            <a:pPr algn="just" eaLnBrk="1" hangingPunct="1">
              <a:buSzPct val="100000"/>
            </a:pPr>
            <a:r>
              <a:rPr lang="pt-BR" altLang="pt-BR" sz="2400">
                <a:solidFill>
                  <a:srgbClr val="000000"/>
                </a:solidFill>
              </a:rPr>
              <a:t>Erat volupat Ut enim a]dminim veriam, Et duisautem vel eum irere dolor ]sint occaecat cupidiat non provident. similtempor.tempor.tempor.temporErat volupat Ut enim a]dminim veriam, Et duisautem vel eum irere dolor autem vel eum irere dolor in reprehenderit involupat velit esse molestale, ]sint occaecat cupidiat non provident. similtempor.tempor.tempor.tempor.Erat volupat Ut enim a]dminim veriam, Et duisautem vel eum irere dolor  volupat velit esse molestale, vel illum dolore eu At vero eos et justo odio]sint occaecat cupidiat non provident. similtempor.tempor.tempor.tempor.Erat volupat Ut enim a]dminim veriam, Et duisautem vel eum irere dolor fugiat nulla paratur. At vero eos et justo odioque vlandit pre praesant lum ]sint occaecat cupidiat non provident. similtempor.tempor.tempor.tempor.Erat volupat Ut enim a]dminim veriam, Et duisautem vel eum irere dolor dignissim que vlandit pre praesant luptatum dolor et molesiias exceptur]sint occaecat cupidiat non provident. </a:t>
            </a:r>
          </a:p>
        </p:txBody>
      </p:sp>
      <p:sp>
        <p:nvSpPr>
          <p:cNvPr id="2060" name="Text Box 13">
            <a:extLst>
              <a:ext uri="{FF2B5EF4-FFF2-40B4-BE49-F238E27FC236}">
                <a16:creationId xmlns:a16="http://schemas.microsoft.com/office/drawing/2014/main" id="{2C6EC2CC-9855-B81B-B57F-63C1CC136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9050" y="16778288"/>
            <a:ext cx="14762163" cy="10080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9pPr>
          </a:lstStyle>
          <a:p>
            <a:pPr algn="ctr" eaLnBrk="1" hangingPunct="1">
              <a:spcBef>
                <a:spcPts val="5000"/>
              </a:spcBef>
              <a:buSzPct val="100000"/>
            </a:pPr>
            <a:r>
              <a:rPr lang="pt-BR" altLang="pt-BR" sz="6000" b="1">
                <a:solidFill>
                  <a:srgbClr val="FFFFFF"/>
                </a:solidFill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2061" name="Text Box 14">
            <a:extLst>
              <a:ext uri="{FF2B5EF4-FFF2-40B4-BE49-F238E27FC236}">
                <a16:creationId xmlns:a16="http://schemas.microsoft.com/office/drawing/2014/main" id="{5A4AD042-CBDF-0E34-DEDF-7F11E2E8D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575" y="18173700"/>
            <a:ext cx="14762163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9pPr>
          </a:lstStyle>
          <a:p>
            <a:pPr algn="just" eaLnBrk="1" hangingPunct="1">
              <a:buSzPct val="100000"/>
            </a:pPr>
            <a:r>
              <a:rPr lang="pt-BR" altLang="pt-BR" sz="2400" b="1">
                <a:solidFill>
                  <a:srgbClr val="000000"/>
                </a:solidFill>
              </a:rPr>
              <a:t>Corpo do texto em Arial Regular tamanho 32pt, podendo ser reduzi	do para até 24pt</a:t>
            </a:r>
            <a:r>
              <a:rPr lang="pt-BR" altLang="pt-BR" sz="2400">
                <a:solidFill>
                  <a:srgbClr val="000000"/>
                </a:solidFill>
              </a:rPr>
              <a:t> </a:t>
            </a:r>
          </a:p>
          <a:p>
            <a:pPr algn="just" eaLnBrk="1" hangingPunct="1">
              <a:buSzPct val="100000"/>
            </a:pPr>
            <a:r>
              <a:rPr lang="pt-BR" altLang="pt-BR" sz="2400">
                <a:solidFill>
                  <a:srgbClr val="000000"/>
                </a:solidFill>
              </a:rPr>
              <a:t>Erat volupat Ut enim a]dminim veriam, Et duisautem vel eum irere dolor ]sint occaecat cupidiat non provident. similtempor.tempor.tempor.temporErat volupat Ut enim a]dminim veriam, Et duisautem vel eum irere dolor autem vel eum irere dolor in reprehenderit involupat velit esse molestale, ]sint occaecat cupidiat non provident. similtempor.tempor.tempor.tempor.Erat volupat Ut enim a]dminim veriam, Et duisautem vel eum irere dolor  volupat velit esse molestale, vel illum dolore eu At vero eos et justo odio]sint occaecat cupidiat non provident. similtempor.tempor.tempor.tempor.Erat volupat Ut enim a]dminim veriam, Et duisautem vel eum irere dolor fugiat nulla paratur. At vero eos et justo odioque vlandit pre praesant lum ]sint occaecat cupidiat non provident. similtempor.tempor.tempor.tempor.Erat volupat Ut enim a]dminim veriam, Et duisautem vel eum irere dolor dignissim que vlandit pre praesant luptatum dolor et molesiias exceptur]sint occaecat cupidiat non provident. </a:t>
            </a:r>
          </a:p>
        </p:txBody>
      </p:sp>
      <p:sp>
        <p:nvSpPr>
          <p:cNvPr id="2062" name="Text Box 16">
            <a:extLst>
              <a:ext uri="{FF2B5EF4-FFF2-40B4-BE49-F238E27FC236}">
                <a16:creationId xmlns:a16="http://schemas.microsoft.com/office/drawing/2014/main" id="{739D4223-7D67-2936-15B3-891617C04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50" y="36134675"/>
            <a:ext cx="14758988" cy="100806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9pPr>
          </a:lstStyle>
          <a:p>
            <a:pPr algn="ctr" eaLnBrk="1" hangingPunct="1">
              <a:spcBef>
                <a:spcPts val="5000"/>
              </a:spcBef>
              <a:buSzPct val="100000"/>
            </a:pPr>
            <a:r>
              <a:rPr lang="pt-BR" altLang="pt-BR" sz="6000" b="1">
                <a:solidFill>
                  <a:srgbClr val="FFFFFF"/>
                </a:solidFill>
                <a:cs typeface="Arial" panose="020B0604020202020204" pitchFamily="34" charset="0"/>
              </a:rPr>
              <a:t>Conclusão</a:t>
            </a:r>
          </a:p>
        </p:txBody>
      </p:sp>
      <p:sp>
        <p:nvSpPr>
          <p:cNvPr id="2063" name="Text Box 17">
            <a:extLst>
              <a:ext uri="{FF2B5EF4-FFF2-40B4-BE49-F238E27FC236}">
                <a16:creationId xmlns:a16="http://schemas.microsoft.com/office/drawing/2014/main" id="{739410BE-F222-CDF2-124E-E4BF1B013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37571363"/>
            <a:ext cx="14762162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9pPr>
          </a:lstStyle>
          <a:p>
            <a:pPr algn="just" eaLnBrk="1" hangingPunct="1">
              <a:buSzPct val="100000"/>
            </a:pPr>
            <a:r>
              <a:rPr lang="pt-BR" altLang="pt-BR" sz="2400" b="1">
                <a:solidFill>
                  <a:srgbClr val="000000"/>
                </a:solidFill>
              </a:rPr>
              <a:t>Corpo do texto em Arial Regular tamanho 32pt, podendo ser reduzido para até 24pt</a:t>
            </a:r>
            <a:r>
              <a:rPr lang="pt-BR" altLang="pt-BR" sz="2400">
                <a:solidFill>
                  <a:srgbClr val="000000"/>
                </a:solidFill>
              </a:rPr>
              <a:t> </a:t>
            </a:r>
          </a:p>
          <a:p>
            <a:pPr algn="just" eaLnBrk="1" hangingPunct="1">
              <a:buSzPct val="100000"/>
            </a:pPr>
            <a:r>
              <a:rPr lang="pt-BR" altLang="pt-BR" sz="2400">
                <a:solidFill>
                  <a:srgbClr val="000000"/>
                </a:solidFill>
              </a:rPr>
              <a:t>Erat volupat Ut enim a]dminim veriam, Et duisautem vel eum irere dolor ]sint occaecat cupidiat non provident. similtempor.tempor.tempor.temporErat volupat Ut enim a]dminim veriam, Et duisautem vel eum irere dolor autem vel eum irere dolor in reprehenderit involupat velit esse molestale, ]sint occaecat cupidiat non provident. similtempor.tempor.tempor.tempor.Erat volupat Ut enim a]dminim veriam, Et duisautem vel eum irere dolor  volupat velit esse molestale, vel illum dolore eu At vero eos et justo odio]sint occaecat cupidiat non provident. similtempor.tempor.tempor.tempor.Erat volupat Ut enim a]dminim veriam, Et duisautem vel eum irere dolor fugiat nulla paratur. At vero eos et justo odioque vlandit pre praesant lum ]sint occaecat cupidiat non provident. similtempor.tempor.tempor.tempor.Erat volupat Ut enim a]dminim veriam, Et duisautem vel eum irere dolor dignissim que vlandit pre praesant luptatum dolor et molesiias exceptur]sint occaecat cupidiat non provident. </a:t>
            </a:r>
          </a:p>
        </p:txBody>
      </p:sp>
      <p:graphicFrame>
        <p:nvGraphicFramePr>
          <p:cNvPr id="2064" name="Object 93">
            <a:extLst>
              <a:ext uri="{FF2B5EF4-FFF2-40B4-BE49-F238E27FC236}">
                <a16:creationId xmlns:a16="http://schemas.microsoft.com/office/drawing/2014/main" id="{8687579E-272B-7590-31E2-0FBB9DDBF0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10025" y="22936200"/>
          <a:ext cx="14397038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4397562" imgH="5869963" progId="">
                  <p:embed/>
                </p:oleObj>
              </mc:Choice>
              <mc:Fallback>
                <p:oleObj r:id="rId3" imgW="14397562" imgH="5869963" progId="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0025" y="22936200"/>
                        <a:ext cx="14397038" cy="586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Group 7">
            <a:extLst>
              <a:ext uri="{FF2B5EF4-FFF2-40B4-BE49-F238E27FC236}">
                <a16:creationId xmlns:a16="http://schemas.microsoft.com/office/drawing/2014/main" id="{53E83AED-71CB-273C-1A32-D9F0AC6C211A}"/>
              </a:ext>
            </a:extLst>
          </p:cNvPr>
          <p:cNvGraphicFramePr>
            <a:graphicFrameLocks noGrp="1"/>
          </p:cNvGraphicFramePr>
          <p:nvPr/>
        </p:nvGraphicFramePr>
        <p:xfrm>
          <a:off x="16527463" y="29227463"/>
          <a:ext cx="14795502" cy="4760913"/>
        </p:xfrm>
        <a:graphic>
          <a:graphicData uri="http://schemas.openxmlformats.org/drawingml/2006/table">
            <a:tbl>
              <a:tblPr/>
              <a:tblGrid>
                <a:gridCol w="2929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9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9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9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773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53157">
                <a:tc>
                  <a:txBody>
                    <a:bodyPr/>
                    <a:lstStyle>
                      <a:lvl1pPr>
                        <a:spcBef>
                          <a:spcPts val="3775"/>
                        </a:spcBef>
                        <a:tabLst>
                          <a:tab pos="0" algn="l"/>
                          <a:tab pos="2157413" algn="l"/>
                          <a:tab pos="4316413" algn="l"/>
                          <a:tab pos="6475413" algn="l"/>
                          <a:tab pos="8634413" algn="l"/>
                          <a:tab pos="10793413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0" algn="l"/>
                          <a:tab pos="2157413" algn="l"/>
                          <a:tab pos="4316413" algn="l"/>
                          <a:tab pos="6475413" algn="l"/>
                          <a:tab pos="8634413" algn="l"/>
                          <a:tab pos="10793413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0" algn="l"/>
                          <a:tab pos="2157413" algn="l"/>
                          <a:tab pos="4316413" algn="l"/>
                          <a:tab pos="6475413" algn="l"/>
                          <a:tab pos="8634413" algn="l"/>
                          <a:tab pos="10793413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0" algn="l"/>
                          <a:tab pos="2157413" algn="l"/>
                          <a:tab pos="4316413" algn="l"/>
                          <a:tab pos="6475413" algn="l"/>
                          <a:tab pos="8634413" algn="l"/>
                          <a:tab pos="10793413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0" algn="l"/>
                          <a:tab pos="2157413" algn="l"/>
                          <a:tab pos="4316413" algn="l"/>
                          <a:tab pos="6475413" algn="l"/>
                          <a:tab pos="8634413" algn="l"/>
                          <a:tab pos="10793413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2157413" algn="l"/>
                          <a:tab pos="4316413" algn="l"/>
                          <a:tab pos="6475413" algn="l"/>
                          <a:tab pos="8634413" algn="l"/>
                          <a:tab pos="10793413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2157413" algn="l"/>
                          <a:tab pos="4316413" algn="l"/>
                          <a:tab pos="6475413" algn="l"/>
                          <a:tab pos="8634413" algn="l"/>
                          <a:tab pos="10793413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2157413" algn="l"/>
                          <a:tab pos="4316413" algn="l"/>
                          <a:tab pos="6475413" algn="l"/>
                          <a:tab pos="8634413" algn="l"/>
                          <a:tab pos="10793413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2157413" algn="l"/>
                          <a:tab pos="4316413" algn="l"/>
                          <a:tab pos="6475413" algn="l"/>
                          <a:tab pos="8634413" algn="l"/>
                          <a:tab pos="10793413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2157413" algn="l"/>
                          <a:tab pos="4316413" algn="l"/>
                          <a:tab pos="6475413" algn="l"/>
                          <a:tab pos="8634413" algn="l"/>
                          <a:tab pos="10793413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Geneva" charset="0"/>
                          <a:cs typeface="Geneva" charset="0"/>
                        </a:rPr>
                        <a:t>exemplo</a:t>
                      </a:r>
                      <a:endParaRPr kumimoji="0" lang="en-US" altLang="pt-BR" sz="33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ea typeface="Geneva" charset="0"/>
                        <a:cs typeface="Geneva" charset="0"/>
                      </a:endParaRPr>
                    </a:p>
                  </a:txBody>
                  <a:tcPr marL="92065" marR="92065" marT="47870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  <a:endParaRPr kumimoji="0" lang="en-US" altLang="pt-BR" sz="33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  <a:endParaRPr kumimoji="0" lang="en-US" altLang="pt-BR" sz="33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  <a:endParaRPr kumimoji="0" lang="en-US" altLang="pt-BR" sz="33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1533"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3157"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1533"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  <a:endParaRPr kumimoji="0" lang="en-US" altLang="pt-BR" sz="3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1533"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  <a:endParaRPr kumimoji="0" lang="en-US" altLang="pt-BR" sz="3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  <a:endParaRPr kumimoji="0" lang="en-US" altLang="pt-BR" sz="3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215900" indent="-215900">
                        <a:spcBef>
                          <a:spcPts val="37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37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1pPr>
                      <a:lvl2pPr>
                        <a:spcBef>
                          <a:spcPts val="3300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20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2pPr>
                      <a:lvl3pPr>
                        <a:spcBef>
                          <a:spcPts val="282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103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3pPr>
                      <a:lvl4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4pPr>
                      <a:lvl5pPr>
                        <a:spcBef>
                          <a:spcPts val="2375"/>
                        </a:spcBef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23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  <a:defRPr sz="8600">
                          <a:solidFill>
                            <a:srgbClr val="000000"/>
                          </a:solidFill>
                          <a:latin typeface="Calibri" pitchFamily="32" charset="0"/>
                          <a:ea typeface="Geneva" charset="0"/>
                          <a:cs typeface="Geneva" charset="0"/>
                        </a:defRPr>
                      </a:lvl9pPr>
                    </a:lstStyle>
                    <a:p>
                      <a:pPr marL="215900" marR="0" lvl="0" indent="-21590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charset="2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  <a:tab pos="11231563" algn="l"/>
                          <a:tab pos="11680825" algn="l"/>
                          <a:tab pos="12130088" algn="l"/>
                          <a:tab pos="12579350" algn="l"/>
                          <a:tab pos="13028613" algn="l"/>
                          <a:tab pos="13477875" algn="l"/>
                          <a:tab pos="13927138" algn="l"/>
                          <a:tab pos="14376400" algn="l"/>
                        </a:tabLst>
                      </a:pPr>
                      <a:r>
                        <a:rPr kumimoji="0" lang="en-US" altLang="pt-BR" sz="3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exemplo</a:t>
                      </a:r>
                      <a:endParaRPr kumimoji="0" lang="en-US" altLang="pt-BR" sz="3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2065" marR="92065" marT="76738" marB="4787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9" name="Picture 5" descr="logo_facesf">
            <a:extLst>
              <a:ext uri="{FF2B5EF4-FFF2-40B4-BE49-F238E27FC236}">
                <a16:creationId xmlns:a16="http://schemas.microsoft.com/office/drawing/2014/main" id="{F649EF92-E77B-8837-C9E9-3F2C13FE0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346099"/>
            <a:ext cx="10035348" cy="493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8D7F2898-8C8C-8F8D-9E2D-E7CD9CBB4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941"/>
            <a:ext cx="32404050" cy="101784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  <a:tab pos="14376400" algn="l"/>
              </a:tabLst>
              <a:defRPr sz="8500">
                <a:solidFill>
                  <a:schemeClr val="bg1"/>
                </a:solidFill>
                <a:latin typeface="Arial" panose="020B0604020202020204" pitchFamily="34" charset="0"/>
                <a:ea typeface="Arial Unicode MS" charset="-128"/>
              </a:defRPr>
            </a:lvl9pPr>
          </a:lstStyle>
          <a:p>
            <a:pPr algn="ctr" eaLnBrk="1" hangingPunct="1">
              <a:spcBef>
                <a:spcPts val="5000"/>
              </a:spcBef>
              <a:buSzPct val="100000"/>
            </a:pPr>
            <a:endParaRPr lang="pt-BR" altLang="pt-BR" sz="6000" b="1" dirty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1031" name="Picture 7" descr="Fotos Campo, 2.099.000+ fotos de arquivo grátis de alta ...">
            <a:extLst>
              <a:ext uri="{FF2B5EF4-FFF2-40B4-BE49-F238E27FC236}">
                <a16:creationId xmlns:a16="http://schemas.microsoft.com/office/drawing/2014/main" id="{3F398DD3-2230-FB31-EA1A-5D39A32042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986" y="23168625"/>
            <a:ext cx="14297571" cy="952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8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8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</TotalTime>
  <Words>1196</Words>
  <Application>Microsoft Office PowerPoint</Application>
  <PresentationFormat>Personalizar</PresentationFormat>
  <Paragraphs>49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.</dc:creator>
  <cp:keywords/>
  <dc:description/>
  <cp:lastModifiedBy>Ana Rosa Brissant</cp:lastModifiedBy>
  <cp:revision>39</cp:revision>
  <cp:lastPrinted>1601-01-01T00:00:00Z</cp:lastPrinted>
  <dcterms:created xsi:type="dcterms:W3CDTF">2011-03-25T12:53:15Z</dcterms:created>
  <dcterms:modified xsi:type="dcterms:W3CDTF">2023-11-01T13:55:53Z</dcterms:modified>
</cp:coreProperties>
</file>